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9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2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6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62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3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1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8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9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7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5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86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40EC0-F2AC-41B6-9B9B-24E356B3D38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A0CC3-763E-43EC-84AB-E606CF9CC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4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894" y="26894"/>
            <a:ext cx="2461801" cy="18422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511" y="4579799"/>
            <a:ext cx="2972489" cy="22244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6273" y="2259109"/>
            <a:ext cx="7375737" cy="32470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atin typeface="Comic Sans MS" panose="030F0702030302020204" pitchFamily="66" charset="0"/>
              </a:rPr>
              <a:t>Welcome to the Pre-Prix!</a:t>
            </a:r>
          </a:p>
          <a:p>
            <a:pPr algn="ctr"/>
            <a:endParaRPr lang="en-US" sz="4000" dirty="0" smtClean="0">
              <a:latin typeface="Comic Sans MS" panose="030F0702030302020204" pitchFamily="66" charset="0"/>
            </a:endParaRPr>
          </a:p>
          <a:p>
            <a:pPr algn="ctr">
              <a:spcBef>
                <a:spcPts val="600"/>
              </a:spcBef>
            </a:pPr>
            <a:r>
              <a:rPr lang="en-US" sz="4000" dirty="0" smtClean="0">
                <a:latin typeface="Comic Sans MS" panose="030F0702030302020204" pitchFamily="66" charset="0"/>
              </a:rPr>
              <a:t>Anyone over 5 years old must </a:t>
            </a:r>
          </a:p>
          <a:p>
            <a:pPr algn="ctr"/>
            <a:r>
              <a:rPr lang="en-US" sz="4000" dirty="0" smtClean="0">
                <a:latin typeface="Comic Sans MS" panose="030F0702030302020204" pitchFamily="66" charset="0"/>
              </a:rPr>
              <a:t>be accompanied </a:t>
            </a:r>
          </a:p>
          <a:p>
            <a:pPr algn="ctr"/>
            <a:r>
              <a:rPr lang="en-US" sz="4000" dirty="0" smtClean="0">
                <a:latin typeface="Comic Sans MS" panose="030F0702030302020204" pitchFamily="66" charset="0"/>
              </a:rPr>
              <a:t>by a </a:t>
            </a:r>
            <a:r>
              <a:rPr lang="en-US" sz="4000" dirty="0" err="1" smtClean="0">
                <a:latin typeface="Comic Sans MS" panose="030F0702030302020204" pitchFamily="66" charset="0"/>
              </a:rPr>
              <a:t>Cubbie</a:t>
            </a:r>
            <a:endParaRPr lang="en-US" sz="4000" dirty="0">
              <a:latin typeface="Comic Sans MS" panose="030F0702030302020204" pitchFamily="66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270" y="829773"/>
            <a:ext cx="3998976" cy="10393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" y="5210876"/>
            <a:ext cx="2410492" cy="15798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236" y="45561"/>
            <a:ext cx="2410492" cy="157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937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41721" y="5120663"/>
            <a:ext cx="3151853" cy="16284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5" y="5120663"/>
            <a:ext cx="3050657" cy="157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65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 Hovater</dc:creator>
  <cp:lastModifiedBy>Barb Hovater</cp:lastModifiedBy>
  <cp:revision>3</cp:revision>
  <cp:lastPrinted>2017-09-27T06:31:05Z</cp:lastPrinted>
  <dcterms:created xsi:type="dcterms:W3CDTF">2017-09-27T06:22:14Z</dcterms:created>
  <dcterms:modified xsi:type="dcterms:W3CDTF">2017-09-27T06:31:23Z</dcterms:modified>
</cp:coreProperties>
</file>