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7" d="100"/>
          <a:sy n="67" d="100"/>
        </p:scale>
        <p:origin x="1392" y="60"/>
      </p:cViewPr>
      <p:guideLst>
        <p:guide orient="horz" pos="431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A9B1-9AFF-4FEC-A602-CF2317969DB7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71538-67EE-4142-AA3A-E9C5663D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735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A9B1-9AFF-4FEC-A602-CF2317969DB7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71538-67EE-4142-AA3A-E9C5663D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203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A9B1-9AFF-4FEC-A602-CF2317969DB7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71538-67EE-4142-AA3A-E9C5663D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293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A9B1-9AFF-4FEC-A602-CF2317969DB7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71538-67EE-4142-AA3A-E9C5663D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62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A9B1-9AFF-4FEC-A602-CF2317969DB7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71538-67EE-4142-AA3A-E9C5663D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903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A9B1-9AFF-4FEC-A602-CF2317969DB7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71538-67EE-4142-AA3A-E9C5663D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3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A9B1-9AFF-4FEC-A602-CF2317969DB7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71538-67EE-4142-AA3A-E9C5663D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651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A9B1-9AFF-4FEC-A602-CF2317969DB7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71538-67EE-4142-AA3A-E9C5663D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350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A9B1-9AFF-4FEC-A602-CF2317969DB7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71538-67EE-4142-AA3A-E9C5663D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199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A9B1-9AFF-4FEC-A602-CF2317969DB7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71538-67EE-4142-AA3A-E9C5663D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604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A9B1-9AFF-4FEC-A602-CF2317969DB7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71538-67EE-4142-AA3A-E9C5663D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927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DA9B1-9AFF-4FEC-A602-CF2317969DB7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71538-67EE-4142-AA3A-E9C5663D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358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awana.boxcloud.com/bc/2/dd39cd1887d86b828211261e7467d790/oxsr6n5bVQhyic6N7TfrMf0sVTkQUOBIH0HsZBGRDI216or2RsiqeIJWSB6EHLDPEhEQUGDu5rz0hgFfxRXDmuUT3WYRcgq_71ttM-X5NNWRBDnIOdA88HD507Mvm6mvKO033G54GU2pTTtzquATHR875OXOBPJZ0-nKm5BRIo3YuewjPIiu8AYfk1QkvrdWdHUl7tYTd2o7shtUXvhYGmSPS3-ZSS_UrDR2hgF7dSee7OM4TVukweOs_RWSwxHCAdFCGHpbinRBndRqwB71vegdLjN6nAp18F5auAbyqcNBphnG-2C2IdxexKdzsXJjlfaMR2X4cx_7ZUzLRBnwB5MEGTcatYuTr51uCIdQmue_GqaASxRyCcMD3kyNqSeSZY0zL16WGG3LuGmiyZTKmC8TnT-CTAVW7t9X5t7YXHkQGGDO7F-XaqIWGXmwqjA9zuekjhaJViCCIOaubpF5zdfqm8CTk8wSLz5nuxIZfd_l6bP2FT675I-I0XtiTiQIGXcvJFZLo5xCjGXwY3ANFpbI0UxY6IiU4D5V9nlPZnvzZ1o4z6BAsRfKllQP4pOQCPFiGfjRxapimWVJXMWa3kp3Vx5ks807j51oDxrJ4NtWNNuObqgrMPoXB98gpK4LyIVt907YCTME8tqRaNDB0LJAmNB4iTfYjmSwM1Mdk4BexrM_eEVNQNbyY7xWwjczFg5xDtbCUtmRYX59KouOFvh-SJa5XruTgS203d7FJBjL0bt3vVd2isbEPgw3RtOo/4c0f020d6d7eafb7fcce6f3613aa12b3b4d4ba5b62c6e1138988b2ce9109f9b7/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539" y="2437911"/>
            <a:ext cx="2862943" cy="4229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4615543" y="1402897"/>
            <a:ext cx="4528457" cy="4953000"/>
            <a:chOff x="4582886" y="914400"/>
            <a:chExt cx="4528457" cy="495300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190"/>
            <a:stretch/>
          </p:blipFill>
          <p:spPr>
            <a:xfrm flipH="1">
              <a:off x="4582886" y="914400"/>
              <a:ext cx="4442719" cy="4833257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7663543" y="5410200"/>
              <a:ext cx="14478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252662" y="1145382"/>
            <a:ext cx="1811338" cy="1631950"/>
            <a:chOff x="2438400" y="925513"/>
            <a:chExt cx="1811338" cy="1631950"/>
          </a:xfrm>
        </p:grpSpPr>
        <p:grpSp>
          <p:nvGrpSpPr>
            <p:cNvPr id="8" name="Group 8"/>
            <p:cNvGrpSpPr>
              <a:grpSpLocks noChangeAspect="1"/>
            </p:cNvGrpSpPr>
            <p:nvPr/>
          </p:nvGrpSpPr>
          <p:grpSpPr bwMode="auto">
            <a:xfrm>
              <a:off x="2438400" y="925513"/>
              <a:ext cx="1811338" cy="1631950"/>
              <a:chOff x="1536" y="583"/>
              <a:chExt cx="1141" cy="1028"/>
            </a:xfrm>
          </p:grpSpPr>
          <p:sp>
            <p:nvSpPr>
              <p:cNvPr id="9" name="AutoShape 7"/>
              <p:cNvSpPr>
                <a:spLocks noChangeAspect="1" noChangeArrowheads="1" noTextEdit="1"/>
              </p:cNvSpPr>
              <p:nvPr/>
            </p:nvSpPr>
            <p:spPr bwMode="auto">
              <a:xfrm>
                <a:off x="1536" y="583"/>
                <a:ext cx="1141" cy="10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auto">
              <a:xfrm>
                <a:off x="1622" y="583"/>
                <a:ext cx="1055" cy="1027"/>
              </a:xfrm>
              <a:custGeom>
                <a:avLst/>
                <a:gdLst>
                  <a:gd name="T0" fmla="*/ 1921 w 2111"/>
                  <a:gd name="T1" fmla="*/ 388 h 2054"/>
                  <a:gd name="T2" fmla="*/ 1782 w 2111"/>
                  <a:gd name="T3" fmla="*/ 245 h 2054"/>
                  <a:gd name="T4" fmla="*/ 1645 w 2111"/>
                  <a:gd name="T5" fmla="*/ 148 h 2054"/>
                  <a:gd name="T6" fmla="*/ 1542 w 2111"/>
                  <a:gd name="T7" fmla="*/ 93 h 2054"/>
                  <a:gd name="T8" fmla="*/ 1413 w 2111"/>
                  <a:gd name="T9" fmla="*/ 51 h 2054"/>
                  <a:gd name="T10" fmla="*/ 951 w 2111"/>
                  <a:gd name="T11" fmla="*/ 2 h 2054"/>
                  <a:gd name="T12" fmla="*/ 620 w 2111"/>
                  <a:gd name="T13" fmla="*/ 70 h 2054"/>
                  <a:gd name="T14" fmla="*/ 400 w 2111"/>
                  <a:gd name="T15" fmla="*/ 192 h 2054"/>
                  <a:gd name="T16" fmla="*/ 280 w 2111"/>
                  <a:gd name="T17" fmla="*/ 306 h 2054"/>
                  <a:gd name="T18" fmla="*/ 261 w 2111"/>
                  <a:gd name="T19" fmla="*/ 365 h 2054"/>
                  <a:gd name="T20" fmla="*/ 314 w 2111"/>
                  <a:gd name="T21" fmla="*/ 407 h 2054"/>
                  <a:gd name="T22" fmla="*/ 386 w 2111"/>
                  <a:gd name="T23" fmla="*/ 325 h 2054"/>
                  <a:gd name="T24" fmla="*/ 548 w 2111"/>
                  <a:gd name="T25" fmla="*/ 209 h 2054"/>
                  <a:gd name="T26" fmla="*/ 808 w 2111"/>
                  <a:gd name="T27" fmla="*/ 114 h 2054"/>
                  <a:gd name="T28" fmla="*/ 1179 w 2111"/>
                  <a:gd name="T29" fmla="*/ 103 h 2054"/>
                  <a:gd name="T30" fmla="*/ 1489 w 2111"/>
                  <a:gd name="T31" fmla="*/ 169 h 2054"/>
                  <a:gd name="T32" fmla="*/ 1571 w 2111"/>
                  <a:gd name="T33" fmla="*/ 213 h 2054"/>
                  <a:gd name="T34" fmla="*/ 1689 w 2111"/>
                  <a:gd name="T35" fmla="*/ 291 h 2054"/>
                  <a:gd name="T36" fmla="*/ 1820 w 2111"/>
                  <a:gd name="T37" fmla="*/ 409 h 2054"/>
                  <a:gd name="T38" fmla="*/ 1932 w 2111"/>
                  <a:gd name="T39" fmla="*/ 574 h 2054"/>
                  <a:gd name="T40" fmla="*/ 1987 w 2111"/>
                  <a:gd name="T41" fmla="*/ 718 h 2054"/>
                  <a:gd name="T42" fmla="*/ 2014 w 2111"/>
                  <a:gd name="T43" fmla="*/ 866 h 2054"/>
                  <a:gd name="T44" fmla="*/ 2012 w 2111"/>
                  <a:gd name="T45" fmla="*/ 1022 h 2054"/>
                  <a:gd name="T46" fmla="*/ 1985 w 2111"/>
                  <a:gd name="T47" fmla="*/ 1188 h 2054"/>
                  <a:gd name="T48" fmla="*/ 1932 w 2111"/>
                  <a:gd name="T49" fmla="*/ 1364 h 2054"/>
                  <a:gd name="T50" fmla="*/ 1828 w 2111"/>
                  <a:gd name="T51" fmla="*/ 1573 h 2054"/>
                  <a:gd name="T52" fmla="*/ 1681 w 2111"/>
                  <a:gd name="T53" fmla="*/ 1744 h 2054"/>
                  <a:gd name="T54" fmla="*/ 1502 w 2111"/>
                  <a:gd name="T55" fmla="*/ 1866 h 2054"/>
                  <a:gd name="T56" fmla="*/ 1291 w 2111"/>
                  <a:gd name="T57" fmla="*/ 1938 h 2054"/>
                  <a:gd name="T58" fmla="*/ 1056 w 2111"/>
                  <a:gd name="T59" fmla="*/ 1961 h 2054"/>
                  <a:gd name="T60" fmla="*/ 812 w 2111"/>
                  <a:gd name="T61" fmla="*/ 1927 h 2054"/>
                  <a:gd name="T62" fmla="*/ 588 w 2111"/>
                  <a:gd name="T63" fmla="*/ 1849 h 2054"/>
                  <a:gd name="T64" fmla="*/ 396 w 2111"/>
                  <a:gd name="T65" fmla="*/ 1733 h 2054"/>
                  <a:gd name="T66" fmla="*/ 251 w 2111"/>
                  <a:gd name="T67" fmla="*/ 1587 h 2054"/>
                  <a:gd name="T68" fmla="*/ 173 w 2111"/>
                  <a:gd name="T69" fmla="*/ 1431 h 2054"/>
                  <a:gd name="T70" fmla="*/ 147 w 2111"/>
                  <a:gd name="T71" fmla="*/ 1364 h 2054"/>
                  <a:gd name="T72" fmla="*/ 112 w 2111"/>
                  <a:gd name="T73" fmla="*/ 1214 h 2054"/>
                  <a:gd name="T74" fmla="*/ 97 w 2111"/>
                  <a:gd name="T75" fmla="*/ 999 h 2054"/>
                  <a:gd name="T76" fmla="*/ 137 w 2111"/>
                  <a:gd name="T77" fmla="*/ 743 h 2054"/>
                  <a:gd name="T78" fmla="*/ 148 w 2111"/>
                  <a:gd name="T79" fmla="*/ 486 h 2054"/>
                  <a:gd name="T80" fmla="*/ 31 w 2111"/>
                  <a:gd name="T81" fmla="*/ 777 h 2054"/>
                  <a:gd name="T82" fmla="*/ 0 w 2111"/>
                  <a:gd name="T83" fmla="*/ 1041 h 2054"/>
                  <a:gd name="T84" fmla="*/ 23 w 2111"/>
                  <a:gd name="T85" fmla="*/ 1262 h 2054"/>
                  <a:gd name="T86" fmla="*/ 61 w 2111"/>
                  <a:gd name="T87" fmla="*/ 1410 h 2054"/>
                  <a:gd name="T88" fmla="*/ 107 w 2111"/>
                  <a:gd name="T89" fmla="*/ 1526 h 2054"/>
                  <a:gd name="T90" fmla="*/ 226 w 2111"/>
                  <a:gd name="T91" fmla="*/ 1704 h 2054"/>
                  <a:gd name="T92" fmla="*/ 407 w 2111"/>
                  <a:gd name="T93" fmla="*/ 1855 h 2054"/>
                  <a:gd name="T94" fmla="*/ 632 w 2111"/>
                  <a:gd name="T95" fmla="*/ 1969 h 2054"/>
                  <a:gd name="T96" fmla="*/ 886 w 2111"/>
                  <a:gd name="T97" fmla="*/ 2037 h 2054"/>
                  <a:gd name="T98" fmla="*/ 1154 w 2111"/>
                  <a:gd name="T99" fmla="*/ 2050 h 2054"/>
                  <a:gd name="T100" fmla="*/ 1405 w 2111"/>
                  <a:gd name="T101" fmla="*/ 2005 h 2054"/>
                  <a:gd name="T102" fmla="*/ 1626 w 2111"/>
                  <a:gd name="T103" fmla="*/ 1902 h 2054"/>
                  <a:gd name="T104" fmla="*/ 1811 w 2111"/>
                  <a:gd name="T105" fmla="*/ 1746 h 2054"/>
                  <a:gd name="T106" fmla="*/ 1955 w 2111"/>
                  <a:gd name="T107" fmla="*/ 1541 h 2054"/>
                  <a:gd name="T108" fmla="*/ 2044 w 2111"/>
                  <a:gd name="T109" fmla="*/ 1321 h 2054"/>
                  <a:gd name="T110" fmla="*/ 2090 w 2111"/>
                  <a:gd name="T111" fmla="*/ 1134 h 2054"/>
                  <a:gd name="T112" fmla="*/ 2111 w 2111"/>
                  <a:gd name="T113" fmla="*/ 958 h 2054"/>
                  <a:gd name="T114" fmla="*/ 2098 w 2111"/>
                  <a:gd name="T115" fmla="*/ 790 h 2054"/>
                  <a:gd name="T116" fmla="*/ 2058 w 2111"/>
                  <a:gd name="T117" fmla="*/ 631 h 20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111" h="2054">
                    <a:moveTo>
                      <a:pt x="2031" y="562"/>
                    </a:moveTo>
                    <a:lnTo>
                      <a:pt x="2024" y="545"/>
                    </a:lnTo>
                    <a:lnTo>
                      <a:pt x="2014" y="530"/>
                    </a:lnTo>
                    <a:lnTo>
                      <a:pt x="2005" y="515"/>
                    </a:lnTo>
                    <a:lnTo>
                      <a:pt x="1999" y="498"/>
                    </a:lnTo>
                    <a:lnTo>
                      <a:pt x="1987" y="485"/>
                    </a:lnTo>
                    <a:lnTo>
                      <a:pt x="1980" y="467"/>
                    </a:lnTo>
                    <a:lnTo>
                      <a:pt x="1968" y="456"/>
                    </a:lnTo>
                    <a:lnTo>
                      <a:pt x="1961" y="441"/>
                    </a:lnTo>
                    <a:lnTo>
                      <a:pt x="1951" y="426"/>
                    </a:lnTo>
                    <a:lnTo>
                      <a:pt x="1942" y="414"/>
                    </a:lnTo>
                    <a:lnTo>
                      <a:pt x="1930" y="399"/>
                    </a:lnTo>
                    <a:lnTo>
                      <a:pt x="1921" y="388"/>
                    </a:lnTo>
                    <a:lnTo>
                      <a:pt x="1909" y="374"/>
                    </a:lnTo>
                    <a:lnTo>
                      <a:pt x="1900" y="361"/>
                    </a:lnTo>
                    <a:lnTo>
                      <a:pt x="1890" y="350"/>
                    </a:lnTo>
                    <a:lnTo>
                      <a:pt x="1879" y="338"/>
                    </a:lnTo>
                    <a:lnTo>
                      <a:pt x="1868" y="327"/>
                    </a:lnTo>
                    <a:lnTo>
                      <a:pt x="1856" y="315"/>
                    </a:lnTo>
                    <a:lnTo>
                      <a:pt x="1847" y="304"/>
                    </a:lnTo>
                    <a:lnTo>
                      <a:pt x="1837" y="295"/>
                    </a:lnTo>
                    <a:lnTo>
                      <a:pt x="1826" y="281"/>
                    </a:lnTo>
                    <a:lnTo>
                      <a:pt x="1812" y="272"/>
                    </a:lnTo>
                    <a:lnTo>
                      <a:pt x="1803" y="264"/>
                    </a:lnTo>
                    <a:lnTo>
                      <a:pt x="1793" y="253"/>
                    </a:lnTo>
                    <a:lnTo>
                      <a:pt x="1782" y="245"/>
                    </a:lnTo>
                    <a:lnTo>
                      <a:pt x="1771" y="234"/>
                    </a:lnTo>
                    <a:lnTo>
                      <a:pt x="1759" y="226"/>
                    </a:lnTo>
                    <a:lnTo>
                      <a:pt x="1748" y="217"/>
                    </a:lnTo>
                    <a:lnTo>
                      <a:pt x="1738" y="209"/>
                    </a:lnTo>
                    <a:lnTo>
                      <a:pt x="1729" y="201"/>
                    </a:lnTo>
                    <a:lnTo>
                      <a:pt x="1717" y="194"/>
                    </a:lnTo>
                    <a:lnTo>
                      <a:pt x="1708" y="186"/>
                    </a:lnTo>
                    <a:lnTo>
                      <a:pt x="1696" y="181"/>
                    </a:lnTo>
                    <a:lnTo>
                      <a:pt x="1687" y="173"/>
                    </a:lnTo>
                    <a:lnTo>
                      <a:pt x="1676" y="165"/>
                    </a:lnTo>
                    <a:lnTo>
                      <a:pt x="1666" y="160"/>
                    </a:lnTo>
                    <a:lnTo>
                      <a:pt x="1657" y="154"/>
                    </a:lnTo>
                    <a:lnTo>
                      <a:pt x="1645" y="148"/>
                    </a:lnTo>
                    <a:lnTo>
                      <a:pt x="1637" y="143"/>
                    </a:lnTo>
                    <a:lnTo>
                      <a:pt x="1628" y="139"/>
                    </a:lnTo>
                    <a:lnTo>
                      <a:pt x="1618" y="133"/>
                    </a:lnTo>
                    <a:lnTo>
                      <a:pt x="1609" y="125"/>
                    </a:lnTo>
                    <a:lnTo>
                      <a:pt x="1599" y="122"/>
                    </a:lnTo>
                    <a:lnTo>
                      <a:pt x="1592" y="118"/>
                    </a:lnTo>
                    <a:lnTo>
                      <a:pt x="1584" y="114"/>
                    </a:lnTo>
                    <a:lnTo>
                      <a:pt x="1577" y="108"/>
                    </a:lnTo>
                    <a:lnTo>
                      <a:pt x="1569" y="105"/>
                    </a:lnTo>
                    <a:lnTo>
                      <a:pt x="1561" y="103"/>
                    </a:lnTo>
                    <a:lnTo>
                      <a:pt x="1556" y="99"/>
                    </a:lnTo>
                    <a:lnTo>
                      <a:pt x="1548" y="97"/>
                    </a:lnTo>
                    <a:lnTo>
                      <a:pt x="1542" y="93"/>
                    </a:lnTo>
                    <a:lnTo>
                      <a:pt x="1537" y="91"/>
                    </a:lnTo>
                    <a:lnTo>
                      <a:pt x="1531" y="87"/>
                    </a:lnTo>
                    <a:lnTo>
                      <a:pt x="1525" y="84"/>
                    </a:lnTo>
                    <a:lnTo>
                      <a:pt x="1520" y="84"/>
                    </a:lnTo>
                    <a:lnTo>
                      <a:pt x="1516" y="82"/>
                    </a:lnTo>
                    <a:lnTo>
                      <a:pt x="1512" y="78"/>
                    </a:lnTo>
                    <a:lnTo>
                      <a:pt x="1508" y="78"/>
                    </a:lnTo>
                    <a:lnTo>
                      <a:pt x="1504" y="76"/>
                    </a:lnTo>
                    <a:lnTo>
                      <a:pt x="1502" y="76"/>
                    </a:lnTo>
                    <a:lnTo>
                      <a:pt x="1497" y="74"/>
                    </a:lnTo>
                    <a:lnTo>
                      <a:pt x="1497" y="74"/>
                    </a:lnTo>
                    <a:lnTo>
                      <a:pt x="1453" y="61"/>
                    </a:lnTo>
                    <a:lnTo>
                      <a:pt x="1413" y="51"/>
                    </a:lnTo>
                    <a:lnTo>
                      <a:pt x="1371" y="42"/>
                    </a:lnTo>
                    <a:lnTo>
                      <a:pt x="1333" y="34"/>
                    </a:lnTo>
                    <a:lnTo>
                      <a:pt x="1293" y="25"/>
                    </a:lnTo>
                    <a:lnTo>
                      <a:pt x="1257" y="19"/>
                    </a:lnTo>
                    <a:lnTo>
                      <a:pt x="1219" y="13"/>
                    </a:lnTo>
                    <a:lnTo>
                      <a:pt x="1185" y="10"/>
                    </a:lnTo>
                    <a:lnTo>
                      <a:pt x="1149" y="6"/>
                    </a:lnTo>
                    <a:lnTo>
                      <a:pt x="1113" y="2"/>
                    </a:lnTo>
                    <a:lnTo>
                      <a:pt x="1080" y="0"/>
                    </a:lnTo>
                    <a:lnTo>
                      <a:pt x="1048" y="0"/>
                    </a:lnTo>
                    <a:lnTo>
                      <a:pt x="1016" y="0"/>
                    </a:lnTo>
                    <a:lnTo>
                      <a:pt x="983" y="0"/>
                    </a:lnTo>
                    <a:lnTo>
                      <a:pt x="951" y="2"/>
                    </a:lnTo>
                    <a:lnTo>
                      <a:pt x="924" y="4"/>
                    </a:lnTo>
                    <a:lnTo>
                      <a:pt x="894" y="6"/>
                    </a:lnTo>
                    <a:lnTo>
                      <a:pt x="865" y="10"/>
                    </a:lnTo>
                    <a:lnTo>
                      <a:pt x="837" y="13"/>
                    </a:lnTo>
                    <a:lnTo>
                      <a:pt x="810" y="19"/>
                    </a:lnTo>
                    <a:lnTo>
                      <a:pt x="784" y="23"/>
                    </a:lnTo>
                    <a:lnTo>
                      <a:pt x="759" y="29"/>
                    </a:lnTo>
                    <a:lnTo>
                      <a:pt x="732" y="34"/>
                    </a:lnTo>
                    <a:lnTo>
                      <a:pt x="709" y="42"/>
                    </a:lnTo>
                    <a:lnTo>
                      <a:pt x="687" y="48"/>
                    </a:lnTo>
                    <a:lnTo>
                      <a:pt x="664" y="55"/>
                    </a:lnTo>
                    <a:lnTo>
                      <a:pt x="639" y="61"/>
                    </a:lnTo>
                    <a:lnTo>
                      <a:pt x="620" y="70"/>
                    </a:lnTo>
                    <a:lnTo>
                      <a:pt x="597" y="78"/>
                    </a:lnTo>
                    <a:lnTo>
                      <a:pt x="578" y="87"/>
                    </a:lnTo>
                    <a:lnTo>
                      <a:pt x="559" y="97"/>
                    </a:lnTo>
                    <a:lnTo>
                      <a:pt x="542" y="106"/>
                    </a:lnTo>
                    <a:lnTo>
                      <a:pt x="523" y="114"/>
                    </a:lnTo>
                    <a:lnTo>
                      <a:pt x="504" y="124"/>
                    </a:lnTo>
                    <a:lnTo>
                      <a:pt x="487" y="133"/>
                    </a:lnTo>
                    <a:lnTo>
                      <a:pt x="472" y="144"/>
                    </a:lnTo>
                    <a:lnTo>
                      <a:pt x="455" y="152"/>
                    </a:lnTo>
                    <a:lnTo>
                      <a:pt x="441" y="162"/>
                    </a:lnTo>
                    <a:lnTo>
                      <a:pt x="426" y="173"/>
                    </a:lnTo>
                    <a:lnTo>
                      <a:pt x="413" y="182"/>
                    </a:lnTo>
                    <a:lnTo>
                      <a:pt x="400" y="192"/>
                    </a:lnTo>
                    <a:lnTo>
                      <a:pt x="388" y="203"/>
                    </a:lnTo>
                    <a:lnTo>
                      <a:pt x="375" y="211"/>
                    </a:lnTo>
                    <a:lnTo>
                      <a:pt x="363" y="222"/>
                    </a:lnTo>
                    <a:lnTo>
                      <a:pt x="352" y="232"/>
                    </a:lnTo>
                    <a:lnTo>
                      <a:pt x="342" y="239"/>
                    </a:lnTo>
                    <a:lnTo>
                      <a:pt x="333" y="251"/>
                    </a:lnTo>
                    <a:lnTo>
                      <a:pt x="323" y="260"/>
                    </a:lnTo>
                    <a:lnTo>
                      <a:pt x="316" y="268"/>
                    </a:lnTo>
                    <a:lnTo>
                      <a:pt x="306" y="276"/>
                    </a:lnTo>
                    <a:lnTo>
                      <a:pt x="299" y="283"/>
                    </a:lnTo>
                    <a:lnTo>
                      <a:pt x="293" y="293"/>
                    </a:lnTo>
                    <a:lnTo>
                      <a:pt x="285" y="298"/>
                    </a:lnTo>
                    <a:lnTo>
                      <a:pt x="280" y="306"/>
                    </a:lnTo>
                    <a:lnTo>
                      <a:pt x="274" y="312"/>
                    </a:lnTo>
                    <a:lnTo>
                      <a:pt x="270" y="317"/>
                    </a:lnTo>
                    <a:lnTo>
                      <a:pt x="266" y="323"/>
                    </a:lnTo>
                    <a:lnTo>
                      <a:pt x="263" y="329"/>
                    </a:lnTo>
                    <a:lnTo>
                      <a:pt x="257" y="334"/>
                    </a:lnTo>
                    <a:lnTo>
                      <a:pt x="257" y="338"/>
                    </a:lnTo>
                    <a:lnTo>
                      <a:pt x="251" y="344"/>
                    </a:lnTo>
                    <a:lnTo>
                      <a:pt x="249" y="348"/>
                    </a:lnTo>
                    <a:lnTo>
                      <a:pt x="249" y="348"/>
                    </a:lnTo>
                    <a:lnTo>
                      <a:pt x="251" y="353"/>
                    </a:lnTo>
                    <a:lnTo>
                      <a:pt x="251" y="355"/>
                    </a:lnTo>
                    <a:lnTo>
                      <a:pt x="257" y="359"/>
                    </a:lnTo>
                    <a:lnTo>
                      <a:pt x="261" y="365"/>
                    </a:lnTo>
                    <a:lnTo>
                      <a:pt x="264" y="371"/>
                    </a:lnTo>
                    <a:lnTo>
                      <a:pt x="270" y="378"/>
                    </a:lnTo>
                    <a:lnTo>
                      <a:pt x="276" y="384"/>
                    </a:lnTo>
                    <a:lnTo>
                      <a:pt x="282" y="390"/>
                    </a:lnTo>
                    <a:lnTo>
                      <a:pt x="287" y="395"/>
                    </a:lnTo>
                    <a:lnTo>
                      <a:pt x="293" y="401"/>
                    </a:lnTo>
                    <a:lnTo>
                      <a:pt x="299" y="407"/>
                    </a:lnTo>
                    <a:lnTo>
                      <a:pt x="301" y="409"/>
                    </a:lnTo>
                    <a:lnTo>
                      <a:pt x="304" y="414"/>
                    </a:lnTo>
                    <a:lnTo>
                      <a:pt x="306" y="414"/>
                    </a:lnTo>
                    <a:lnTo>
                      <a:pt x="308" y="416"/>
                    </a:lnTo>
                    <a:lnTo>
                      <a:pt x="310" y="412"/>
                    </a:lnTo>
                    <a:lnTo>
                      <a:pt x="314" y="407"/>
                    </a:lnTo>
                    <a:lnTo>
                      <a:pt x="318" y="401"/>
                    </a:lnTo>
                    <a:lnTo>
                      <a:pt x="320" y="397"/>
                    </a:lnTo>
                    <a:lnTo>
                      <a:pt x="323" y="393"/>
                    </a:lnTo>
                    <a:lnTo>
                      <a:pt x="327" y="390"/>
                    </a:lnTo>
                    <a:lnTo>
                      <a:pt x="331" y="384"/>
                    </a:lnTo>
                    <a:lnTo>
                      <a:pt x="337" y="378"/>
                    </a:lnTo>
                    <a:lnTo>
                      <a:pt x="341" y="371"/>
                    </a:lnTo>
                    <a:lnTo>
                      <a:pt x="348" y="365"/>
                    </a:lnTo>
                    <a:lnTo>
                      <a:pt x="354" y="355"/>
                    </a:lnTo>
                    <a:lnTo>
                      <a:pt x="361" y="348"/>
                    </a:lnTo>
                    <a:lnTo>
                      <a:pt x="369" y="342"/>
                    </a:lnTo>
                    <a:lnTo>
                      <a:pt x="379" y="334"/>
                    </a:lnTo>
                    <a:lnTo>
                      <a:pt x="386" y="325"/>
                    </a:lnTo>
                    <a:lnTo>
                      <a:pt x="396" y="317"/>
                    </a:lnTo>
                    <a:lnTo>
                      <a:pt x="405" y="308"/>
                    </a:lnTo>
                    <a:lnTo>
                      <a:pt x="415" y="300"/>
                    </a:lnTo>
                    <a:lnTo>
                      <a:pt x="424" y="291"/>
                    </a:lnTo>
                    <a:lnTo>
                      <a:pt x="436" y="281"/>
                    </a:lnTo>
                    <a:lnTo>
                      <a:pt x="449" y="272"/>
                    </a:lnTo>
                    <a:lnTo>
                      <a:pt x="462" y="264"/>
                    </a:lnTo>
                    <a:lnTo>
                      <a:pt x="474" y="255"/>
                    </a:lnTo>
                    <a:lnTo>
                      <a:pt x="489" y="245"/>
                    </a:lnTo>
                    <a:lnTo>
                      <a:pt x="502" y="236"/>
                    </a:lnTo>
                    <a:lnTo>
                      <a:pt x="517" y="226"/>
                    </a:lnTo>
                    <a:lnTo>
                      <a:pt x="533" y="217"/>
                    </a:lnTo>
                    <a:lnTo>
                      <a:pt x="548" y="209"/>
                    </a:lnTo>
                    <a:lnTo>
                      <a:pt x="565" y="200"/>
                    </a:lnTo>
                    <a:lnTo>
                      <a:pt x="582" y="192"/>
                    </a:lnTo>
                    <a:lnTo>
                      <a:pt x="597" y="182"/>
                    </a:lnTo>
                    <a:lnTo>
                      <a:pt x="616" y="175"/>
                    </a:lnTo>
                    <a:lnTo>
                      <a:pt x="635" y="165"/>
                    </a:lnTo>
                    <a:lnTo>
                      <a:pt x="656" y="160"/>
                    </a:lnTo>
                    <a:lnTo>
                      <a:pt x="675" y="150"/>
                    </a:lnTo>
                    <a:lnTo>
                      <a:pt x="696" y="144"/>
                    </a:lnTo>
                    <a:lnTo>
                      <a:pt x="717" y="139"/>
                    </a:lnTo>
                    <a:lnTo>
                      <a:pt x="740" y="133"/>
                    </a:lnTo>
                    <a:lnTo>
                      <a:pt x="761" y="125"/>
                    </a:lnTo>
                    <a:lnTo>
                      <a:pt x="786" y="120"/>
                    </a:lnTo>
                    <a:lnTo>
                      <a:pt x="808" y="114"/>
                    </a:lnTo>
                    <a:lnTo>
                      <a:pt x="833" y="110"/>
                    </a:lnTo>
                    <a:lnTo>
                      <a:pt x="858" y="106"/>
                    </a:lnTo>
                    <a:lnTo>
                      <a:pt x="886" y="103"/>
                    </a:lnTo>
                    <a:lnTo>
                      <a:pt x="911" y="101"/>
                    </a:lnTo>
                    <a:lnTo>
                      <a:pt x="940" y="99"/>
                    </a:lnTo>
                    <a:lnTo>
                      <a:pt x="966" y="97"/>
                    </a:lnTo>
                    <a:lnTo>
                      <a:pt x="995" y="95"/>
                    </a:lnTo>
                    <a:lnTo>
                      <a:pt x="1023" y="95"/>
                    </a:lnTo>
                    <a:lnTo>
                      <a:pt x="1054" y="95"/>
                    </a:lnTo>
                    <a:lnTo>
                      <a:pt x="1082" y="95"/>
                    </a:lnTo>
                    <a:lnTo>
                      <a:pt x="1115" y="97"/>
                    </a:lnTo>
                    <a:lnTo>
                      <a:pt x="1147" y="99"/>
                    </a:lnTo>
                    <a:lnTo>
                      <a:pt x="1179" y="103"/>
                    </a:lnTo>
                    <a:lnTo>
                      <a:pt x="1213" y="106"/>
                    </a:lnTo>
                    <a:lnTo>
                      <a:pt x="1248" y="112"/>
                    </a:lnTo>
                    <a:lnTo>
                      <a:pt x="1282" y="118"/>
                    </a:lnTo>
                    <a:lnTo>
                      <a:pt x="1316" y="125"/>
                    </a:lnTo>
                    <a:lnTo>
                      <a:pt x="1352" y="133"/>
                    </a:lnTo>
                    <a:lnTo>
                      <a:pt x="1390" y="141"/>
                    </a:lnTo>
                    <a:lnTo>
                      <a:pt x="1428" y="150"/>
                    </a:lnTo>
                    <a:lnTo>
                      <a:pt x="1466" y="162"/>
                    </a:lnTo>
                    <a:lnTo>
                      <a:pt x="1470" y="162"/>
                    </a:lnTo>
                    <a:lnTo>
                      <a:pt x="1474" y="163"/>
                    </a:lnTo>
                    <a:lnTo>
                      <a:pt x="1482" y="167"/>
                    </a:lnTo>
                    <a:lnTo>
                      <a:pt x="1483" y="167"/>
                    </a:lnTo>
                    <a:lnTo>
                      <a:pt x="1489" y="169"/>
                    </a:lnTo>
                    <a:lnTo>
                      <a:pt x="1493" y="173"/>
                    </a:lnTo>
                    <a:lnTo>
                      <a:pt x="1497" y="175"/>
                    </a:lnTo>
                    <a:lnTo>
                      <a:pt x="1502" y="177"/>
                    </a:lnTo>
                    <a:lnTo>
                      <a:pt x="1508" y="181"/>
                    </a:lnTo>
                    <a:lnTo>
                      <a:pt x="1514" y="182"/>
                    </a:lnTo>
                    <a:lnTo>
                      <a:pt x="1521" y="186"/>
                    </a:lnTo>
                    <a:lnTo>
                      <a:pt x="1525" y="188"/>
                    </a:lnTo>
                    <a:lnTo>
                      <a:pt x="1533" y="192"/>
                    </a:lnTo>
                    <a:lnTo>
                      <a:pt x="1541" y="196"/>
                    </a:lnTo>
                    <a:lnTo>
                      <a:pt x="1548" y="200"/>
                    </a:lnTo>
                    <a:lnTo>
                      <a:pt x="1556" y="203"/>
                    </a:lnTo>
                    <a:lnTo>
                      <a:pt x="1563" y="207"/>
                    </a:lnTo>
                    <a:lnTo>
                      <a:pt x="1571" y="213"/>
                    </a:lnTo>
                    <a:lnTo>
                      <a:pt x="1580" y="217"/>
                    </a:lnTo>
                    <a:lnTo>
                      <a:pt x="1586" y="222"/>
                    </a:lnTo>
                    <a:lnTo>
                      <a:pt x="1596" y="226"/>
                    </a:lnTo>
                    <a:lnTo>
                      <a:pt x="1605" y="232"/>
                    </a:lnTo>
                    <a:lnTo>
                      <a:pt x="1615" y="238"/>
                    </a:lnTo>
                    <a:lnTo>
                      <a:pt x="1622" y="243"/>
                    </a:lnTo>
                    <a:lnTo>
                      <a:pt x="1632" y="251"/>
                    </a:lnTo>
                    <a:lnTo>
                      <a:pt x="1641" y="257"/>
                    </a:lnTo>
                    <a:lnTo>
                      <a:pt x="1651" y="264"/>
                    </a:lnTo>
                    <a:lnTo>
                      <a:pt x="1660" y="270"/>
                    </a:lnTo>
                    <a:lnTo>
                      <a:pt x="1670" y="276"/>
                    </a:lnTo>
                    <a:lnTo>
                      <a:pt x="1679" y="283"/>
                    </a:lnTo>
                    <a:lnTo>
                      <a:pt x="1689" y="291"/>
                    </a:lnTo>
                    <a:lnTo>
                      <a:pt x="1700" y="296"/>
                    </a:lnTo>
                    <a:lnTo>
                      <a:pt x="1710" y="306"/>
                    </a:lnTo>
                    <a:lnTo>
                      <a:pt x="1719" y="314"/>
                    </a:lnTo>
                    <a:lnTo>
                      <a:pt x="1729" y="323"/>
                    </a:lnTo>
                    <a:lnTo>
                      <a:pt x="1738" y="331"/>
                    </a:lnTo>
                    <a:lnTo>
                      <a:pt x="1748" y="340"/>
                    </a:lnTo>
                    <a:lnTo>
                      <a:pt x="1759" y="348"/>
                    </a:lnTo>
                    <a:lnTo>
                      <a:pt x="1769" y="359"/>
                    </a:lnTo>
                    <a:lnTo>
                      <a:pt x="1778" y="369"/>
                    </a:lnTo>
                    <a:lnTo>
                      <a:pt x="1790" y="378"/>
                    </a:lnTo>
                    <a:lnTo>
                      <a:pt x="1799" y="390"/>
                    </a:lnTo>
                    <a:lnTo>
                      <a:pt x="1809" y="399"/>
                    </a:lnTo>
                    <a:lnTo>
                      <a:pt x="1820" y="409"/>
                    </a:lnTo>
                    <a:lnTo>
                      <a:pt x="1828" y="420"/>
                    </a:lnTo>
                    <a:lnTo>
                      <a:pt x="1837" y="431"/>
                    </a:lnTo>
                    <a:lnTo>
                      <a:pt x="1847" y="443"/>
                    </a:lnTo>
                    <a:lnTo>
                      <a:pt x="1854" y="456"/>
                    </a:lnTo>
                    <a:lnTo>
                      <a:pt x="1864" y="467"/>
                    </a:lnTo>
                    <a:lnTo>
                      <a:pt x="1873" y="479"/>
                    </a:lnTo>
                    <a:lnTo>
                      <a:pt x="1883" y="492"/>
                    </a:lnTo>
                    <a:lnTo>
                      <a:pt x="1890" y="505"/>
                    </a:lnTo>
                    <a:lnTo>
                      <a:pt x="1898" y="519"/>
                    </a:lnTo>
                    <a:lnTo>
                      <a:pt x="1908" y="532"/>
                    </a:lnTo>
                    <a:lnTo>
                      <a:pt x="1915" y="545"/>
                    </a:lnTo>
                    <a:lnTo>
                      <a:pt x="1925" y="561"/>
                    </a:lnTo>
                    <a:lnTo>
                      <a:pt x="1932" y="574"/>
                    </a:lnTo>
                    <a:lnTo>
                      <a:pt x="1940" y="589"/>
                    </a:lnTo>
                    <a:lnTo>
                      <a:pt x="1946" y="604"/>
                    </a:lnTo>
                    <a:lnTo>
                      <a:pt x="1951" y="614"/>
                    </a:lnTo>
                    <a:lnTo>
                      <a:pt x="1955" y="625"/>
                    </a:lnTo>
                    <a:lnTo>
                      <a:pt x="1959" y="635"/>
                    </a:lnTo>
                    <a:lnTo>
                      <a:pt x="1963" y="646"/>
                    </a:lnTo>
                    <a:lnTo>
                      <a:pt x="1966" y="654"/>
                    </a:lnTo>
                    <a:lnTo>
                      <a:pt x="1970" y="665"/>
                    </a:lnTo>
                    <a:lnTo>
                      <a:pt x="1974" y="676"/>
                    </a:lnTo>
                    <a:lnTo>
                      <a:pt x="1978" y="688"/>
                    </a:lnTo>
                    <a:lnTo>
                      <a:pt x="1982" y="697"/>
                    </a:lnTo>
                    <a:lnTo>
                      <a:pt x="1985" y="709"/>
                    </a:lnTo>
                    <a:lnTo>
                      <a:pt x="1987" y="718"/>
                    </a:lnTo>
                    <a:lnTo>
                      <a:pt x="1991" y="730"/>
                    </a:lnTo>
                    <a:lnTo>
                      <a:pt x="1993" y="741"/>
                    </a:lnTo>
                    <a:lnTo>
                      <a:pt x="1997" y="752"/>
                    </a:lnTo>
                    <a:lnTo>
                      <a:pt x="1999" y="764"/>
                    </a:lnTo>
                    <a:lnTo>
                      <a:pt x="2001" y="775"/>
                    </a:lnTo>
                    <a:lnTo>
                      <a:pt x="2003" y="785"/>
                    </a:lnTo>
                    <a:lnTo>
                      <a:pt x="2005" y="796"/>
                    </a:lnTo>
                    <a:lnTo>
                      <a:pt x="2006" y="808"/>
                    </a:lnTo>
                    <a:lnTo>
                      <a:pt x="2008" y="821"/>
                    </a:lnTo>
                    <a:lnTo>
                      <a:pt x="2010" y="832"/>
                    </a:lnTo>
                    <a:lnTo>
                      <a:pt x="2010" y="844"/>
                    </a:lnTo>
                    <a:lnTo>
                      <a:pt x="2012" y="855"/>
                    </a:lnTo>
                    <a:lnTo>
                      <a:pt x="2014" y="866"/>
                    </a:lnTo>
                    <a:lnTo>
                      <a:pt x="2014" y="878"/>
                    </a:lnTo>
                    <a:lnTo>
                      <a:pt x="2016" y="889"/>
                    </a:lnTo>
                    <a:lnTo>
                      <a:pt x="2016" y="901"/>
                    </a:lnTo>
                    <a:lnTo>
                      <a:pt x="2016" y="912"/>
                    </a:lnTo>
                    <a:lnTo>
                      <a:pt x="2016" y="923"/>
                    </a:lnTo>
                    <a:lnTo>
                      <a:pt x="2016" y="937"/>
                    </a:lnTo>
                    <a:lnTo>
                      <a:pt x="2016" y="950"/>
                    </a:lnTo>
                    <a:lnTo>
                      <a:pt x="2016" y="961"/>
                    </a:lnTo>
                    <a:lnTo>
                      <a:pt x="2016" y="973"/>
                    </a:lnTo>
                    <a:lnTo>
                      <a:pt x="2016" y="984"/>
                    </a:lnTo>
                    <a:lnTo>
                      <a:pt x="2016" y="998"/>
                    </a:lnTo>
                    <a:lnTo>
                      <a:pt x="2014" y="1011"/>
                    </a:lnTo>
                    <a:lnTo>
                      <a:pt x="2012" y="1022"/>
                    </a:lnTo>
                    <a:lnTo>
                      <a:pt x="2010" y="1036"/>
                    </a:lnTo>
                    <a:lnTo>
                      <a:pt x="2010" y="1047"/>
                    </a:lnTo>
                    <a:lnTo>
                      <a:pt x="2010" y="1058"/>
                    </a:lnTo>
                    <a:lnTo>
                      <a:pt x="2006" y="1072"/>
                    </a:lnTo>
                    <a:lnTo>
                      <a:pt x="2005" y="1085"/>
                    </a:lnTo>
                    <a:lnTo>
                      <a:pt x="2003" y="1096"/>
                    </a:lnTo>
                    <a:lnTo>
                      <a:pt x="2001" y="1112"/>
                    </a:lnTo>
                    <a:lnTo>
                      <a:pt x="1999" y="1123"/>
                    </a:lnTo>
                    <a:lnTo>
                      <a:pt x="1997" y="1136"/>
                    </a:lnTo>
                    <a:lnTo>
                      <a:pt x="1995" y="1150"/>
                    </a:lnTo>
                    <a:lnTo>
                      <a:pt x="1993" y="1163"/>
                    </a:lnTo>
                    <a:lnTo>
                      <a:pt x="1987" y="1174"/>
                    </a:lnTo>
                    <a:lnTo>
                      <a:pt x="1985" y="1188"/>
                    </a:lnTo>
                    <a:lnTo>
                      <a:pt x="1982" y="1203"/>
                    </a:lnTo>
                    <a:lnTo>
                      <a:pt x="1980" y="1214"/>
                    </a:lnTo>
                    <a:lnTo>
                      <a:pt x="1974" y="1228"/>
                    </a:lnTo>
                    <a:lnTo>
                      <a:pt x="1970" y="1241"/>
                    </a:lnTo>
                    <a:lnTo>
                      <a:pt x="1968" y="1254"/>
                    </a:lnTo>
                    <a:lnTo>
                      <a:pt x="1965" y="1269"/>
                    </a:lnTo>
                    <a:lnTo>
                      <a:pt x="1959" y="1281"/>
                    </a:lnTo>
                    <a:lnTo>
                      <a:pt x="1957" y="1296"/>
                    </a:lnTo>
                    <a:lnTo>
                      <a:pt x="1951" y="1309"/>
                    </a:lnTo>
                    <a:lnTo>
                      <a:pt x="1947" y="1323"/>
                    </a:lnTo>
                    <a:lnTo>
                      <a:pt x="1942" y="1336"/>
                    </a:lnTo>
                    <a:lnTo>
                      <a:pt x="1938" y="1351"/>
                    </a:lnTo>
                    <a:lnTo>
                      <a:pt x="1932" y="1364"/>
                    </a:lnTo>
                    <a:lnTo>
                      <a:pt x="1927" y="1378"/>
                    </a:lnTo>
                    <a:lnTo>
                      <a:pt x="1921" y="1395"/>
                    </a:lnTo>
                    <a:lnTo>
                      <a:pt x="1913" y="1412"/>
                    </a:lnTo>
                    <a:lnTo>
                      <a:pt x="1906" y="1431"/>
                    </a:lnTo>
                    <a:lnTo>
                      <a:pt x="1896" y="1448"/>
                    </a:lnTo>
                    <a:lnTo>
                      <a:pt x="1889" y="1463"/>
                    </a:lnTo>
                    <a:lnTo>
                      <a:pt x="1881" y="1480"/>
                    </a:lnTo>
                    <a:lnTo>
                      <a:pt x="1873" y="1495"/>
                    </a:lnTo>
                    <a:lnTo>
                      <a:pt x="1866" y="1513"/>
                    </a:lnTo>
                    <a:lnTo>
                      <a:pt x="1854" y="1528"/>
                    </a:lnTo>
                    <a:lnTo>
                      <a:pt x="1847" y="1543"/>
                    </a:lnTo>
                    <a:lnTo>
                      <a:pt x="1837" y="1558"/>
                    </a:lnTo>
                    <a:lnTo>
                      <a:pt x="1828" y="1573"/>
                    </a:lnTo>
                    <a:lnTo>
                      <a:pt x="1818" y="1589"/>
                    </a:lnTo>
                    <a:lnTo>
                      <a:pt x="1807" y="1604"/>
                    </a:lnTo>
                    <a:lnTo>
                      <a:pt x="1797" y="1615"/>
                    </a:lnTo>
                    <a:lnTo>
                      <a:pt x="1788" y="1632"/>
                    </a:lnTo>
                    <a:lnTo>
                      <a:pt x="1776" y="1646"/>
                    </a:lnTo>
                    <a:lnTo>
                      <a:pt x="1765" y="1657"/>
                    </a:lnTo>
                    <a:lnTo>
                      <a:pt x="1753" y="1670"/>
                    </a:lnTo>
                    <a:lnTo>
                      <a:pt x="1742" y="1684"/>
                    </a:lnTo>
                    <a:lnTo>
                      <a:pt x="1731" y="1697"/>
                    </a:lnTo>
                    <a:lnTo>
                      <a:pt x="1719" y="1710"/>
                    </a:lnTo>
                    <a:lnTo>
                      <a:pt x="1706" y="1722"/>
                    </a:lnTo>
                    <a:lnTo>
                      <a:pt x="1695" y="1733"/>
                    </a:lnTo>
                    <a:lnTo>
                      <a:pt x="1681" y="1744"/>
                    </a:lnTo>
                    <a:lnTo>
                      <a:pt x="1670" y="1756"/>
                    </a:lnTo>
                    <a:lnTo>
                      <a:pt x="1657" y="1765"/>
                    </a:lnTo>
                    <a:lnTo>
                      <a:pt x="1645" y="1777"/>
                    </a:lnTo>
                    <a:lnTo>
                      <a:pt x="1630" y="1788"/>
                    </a:lnTo>
                    <a:lnTo>
                      <a:pt x="1617" y="1798"/>
                    </a:lnTo>
                    <a:lnTo>
                      <a:pt x="1603" y="1807"/>
                    </a:lnTo>
                    <a:lnTo>
                      <a:pt x="1590" y="1817"/>
                    </a:lnTo>
                    <a:lnTo>
                      <a:pt x="1575" y="1824"/>
                    </a:lnTo>
                    <a:lnTo>
                      <a:pt x="1561" y="1836"/>
                    </a:lnTo>
                    <a:lnTo>
                      <a:pt x="1546" y="1843"/>
                    </a:lnTo>
                    <a:lnTo>
                      <a:pt x="1531" y="1851"/>
                    </a:lnTo>
                    <a:lnTo>
                      <a:pt x="1516" y="1858"/>
                    </a:lnTo>
                    <a:lnTo>
                      <a:pt x="1502" y="1866"/>
                    </a:lnTo>
                    <a:lnTo>
                      <a:pt x="1487" y="1874"/>
                    </a:lnTo>
                    <a:lnTo>
                      <a:pt x="1472" y="1881"/>
                    </a:lnTo>
                    <a:lnTo>
                      <a:pt x="1455" y="1887"/>
                    </a:lnTo>
                    <a:lnTo>
                      <a:pt x="1442" y="1894"/>
                    </a:lnTo>
                    <a:lnTo>
                      <a:pt x="1424" y="1902"/>
                    </a:lnTo>
                    <a:lnTo>
                      <a:pt x="1409" y="1908"/>
                    </a:lnTo>
                    <a:lnTo>
                      <a:pt x="1392" y="1913"/>
                    </a:lnTo>
                    <a:lnTo>
                      <a:pt x="1377" y="1917"/>
                    </a:lnTo>
                    <a:lnTo>
                      <a:pt x="1358" y="1923"/>
                    </a:lnTo>
                    <a:lnTo>
                      <a:pt x="1343" y="1927"/>
                    </a:lnTo>
                    <a:lnTo>
                      <a:pt x="1326" y="1932"/>
                    </a:lnTo>
                    <a:lnTo>
                      <a:pt x="1308" y="1936"/>
                    </a:lnTo>
                    <a:lnTo>
                      <a:pt x="1291" y="1938"/>
                    </a:lnTo>
                    <a:lnTo>
                      <a:pt x="1274" y="1944"/>
                    </a:lnTo>
                    <a:lnTo>
                      <a:pt x="1257" y="1944"/>
                    </a:lnTo>
                    <a:lnTo>
                      <a:pt x="1238" y="1948"/>
                    </a:lnTo>
                    <a:lnTo>
                      <a:pt x="1221" y="1950"/>
                    </a:lnTo>
                    <a:lnTo>
                      <a:pt x="1202" y="1953"/>
                    </a:lnTo>
                    <a:lnTo>
                      <a:pt x="1185" y="1955"/>
                    </a:lnTo>
                    <a:lnTo>
                      <a:pt x="1166" y="1957"/>
                    </a:lnTo>
                    <a:lnTo>
                      <a:pt x="1147" y="1957"/>
                    </a:lnTo>
                    <a:lnTo>
                      <a:pt x="1130" y="1959"/>
                    </a:lnTo>
                    <a:lnTo>
                      <a:pt x="1111" y="1959"/>
                    </a:lnTo>
                    <a:lnTo>
                      <a:pt x="1092" y="1959"/>
                    </a:lnTo>
                    <a:lnTo>
                      <a:pt x="1073" y="1959"/>
                    </a:lnTo>
                    <a:lnTo>
                      <a:pt x="1056" y="1961"/>
                    </a:lnTo>
                    <a:lnTo>
                      <a:pt x="1035" y="1959"/>
                    </a:lnTo>
                    <a:lnTo>
                      <a:pt x="1018" y="1957"/>
                    </a:lnTo>
                    <a:lnTo>
                      <a:pt x="997" y="1957"/>
                    </a:lnTo>
                    <a:lnTo>
                      <a:pt x="978" y="1955"/>
                    </a:lnTo>
                    <a:lnTo>
                      <a:pt x="959" y="1953"/>
                    </a:lnTo>
                    <a:lnTo>
                      <a:pt x="940" y="1950"/>
                    </a:lnTo>
                    <a:lnTo>
                      <a:pt x="922" y="1948"/>
                    </a:lnTo>
                    <a:lnTo>
                      <a:pt x="903" y="1946"/>
                    </a:lnTo>
                    <a:lnTo>
                      <a:pt x="886" y="1942"/>
                    </a:lnTo>
                    <a:lnTo>
                      <a:pt x="867" y="1938"/>
                    </a:lnTo>
                    <a:lnTo>
                      <a:pt x="848" y="1934"/>
                    </a:lnTo>
                    <a:lnTo>
                      <a:pt x="831" y="1932"/>
                    </a:lnTo>
                    <a:lnTo>
                      <a:pt x="812" y="1927"/>
                    </a:lnTo>
                    <a:lnTo>
                      <a:pt x="793" y="1923"/>
                    </a:lnTo>
                    <a:lnTo>
                      <a:pt x="776" y="1917"/>
                    </a:lnTo>
                    <a:lnTo>
                      <a:pt x="759" y="1913"/>
                    </a:lnTo>
                    <a:lnTo>
                      <a:pt x="740" y="1908"/>
                    </a:lnTo>
                    <a:lnTo>
                      <a:pt x="723" y="1902"/>
                    </a:lnTo>
                    <a:lnTo>
                      <a:pt x="706" y="1896"/>
                    </a:lnTo>
                    <a:lnTo>
                      <a:pt x="689" y="1891"/>
                    </a:lnTo>
                    <a:lnTo>
                      <a:pt x="670" y="1883"/>
                    </a:lnTo>
                    <a:lnTo>
                      <a:pt x="654" y="1877"/>
                    </a:lnTo>
                    <a:lnTo>
                      <a:pt x="637" y="1870"/>
                    </a:lnTo>
                    <a:lnTo>
                      <a:pt x="622" y="1864"/>
                    </a:lnTo>
                    <a:lnTo>
                      <a:pt x="605" y="1855"/>
                    </a:lnTo>
                    <a:lnTo>
                      <a:pt x="588" y="1849"/>
                    </a:lnTo>
                    <a:lnTo>
                      <a:pt x="571" y="1841"/>
                    </a:lnTo>
                    <a:lnTo>
                      <a:pt x="555" y="1834"/>
                    </a:lnTo>
                    <a:lnTo>
                      <a:pt x="538" y="1824"/>
                    </a:lnTo>
                    <a:lnTo>
                      <a:pt x="525" y="1817"/>
                    </a:lnTo>
                    <a:lnTo>
                      <a:pt x="510" y="1807"/>
                    </a:lnTo>
                    <a:lnTo>
                      <a:pt x="496" y="1801"/>
                    </a:lnTo>
                    <a:lnTo>
                      <a:pt x="479" y="1790"/>
                    </a:lnTo>
                    <a:lnTo>
                      <a:pt x="466" y="1780"/>
                    </a:lnTo>
                    <a:lnTo>
                      <a:pt x="451" y="1771"/>
                    </a:lnTo>
                    <a:lnTo>
                      <a:pt x="436" y="1761"/>
                    </a:lnTo>
                    <a:lnTo>
                      <a:pt x="424" y="1752"/>
                    </a:lnTo>
                    <a:lnTo>
                      <a:pt x="409" y="1742"/>
                    </a:lnTo>
                    <a:lnTo>
                      <a:pt x="396" y="1733"/>
                    </a:lnTo>
                    <a:lnTo>
                      <a:pt x="382" y="1723"/>
                    </a:lnTo>
                    <a:lnTo>
                      <a:pt x="371" y="1712"/>
                    </a:lnTo>
                    <a:lnTo>
                      <a:pt x="358" y="1701"/>
                    </a:lnTo>
                    <a:lnTo>
                      <a:pt x="346" y="1689"/>
                    </a:lnTo>
                    <a:lnTo>
                      <a:pt x="335" y="1680"/>
                    </a:lnTo>
                    <a:lnTo>
                      <a:pt x="323" y="1668"/>
                    </a:lnTo>
                    <a:lnTo>
                      <a:pt x="310" y="1657"/>
                    </a:lnTo>
                    <a:lnTo>
                      <a:pt x="299" y="1646"/>
                    </a:lnTo>
                    <a:lnTo>
                      <a:pt x="291" y="1634"/>
                    </a:lnTo>
                    <a:lnTo>
                      <a:pt x="280" y="1621"/>
                    </a:lnTo>
                    <a:lnTo>
                      <a:pt x="268" y="1609"/>
                    </a:lnTo>
                    <a:lnTo>
                      <a:pt x="261" y="1598"/>
                    </a:lnTo>
                    <a:lnTo>
                      <a:pt x="251" y="1587"/>
                    </a:lnTo>
                    <a:lnTo>
                      <a:pt x="242" y="1573"/>
                    </a:lnTo>
                    <a:lnTo>
                      <a:pt x="234" y="1562"/>
                    </a:lnTo>
                    <a:lnTo>
                      <a:pt x="226" y="1551"/>
                    </a:lnTo>
                    <a:lnTo>
                      <a:pt x="219" y="1537"/>
                    </a:lnTo>
                    <a:lnTo>
                      <a:pt x="209" y="1526"/>
                    </a:lnTo>
                    <a:lnTo>
                      <a:pt x="204" y="1513"/>
                    </a:lnTo>
                    <a:lnTo>
                      <a:pt x="198" y="1499"/>
                    </a:lnTo>
                    <a:lnTo>
                      <a:pt x="190" y="1488"/>
                    </a:lnTo>
                    <a:lnTo>
                      <a:pt x="185" y="1473"/>
                    </a:lnTo>
                    <a:lnTo>
                      <a:pt x="181" y="1459"/>
                    </a:lnTo>
                    <a:lnTo>
                      <a:pt x="175" y="1448"/>
                    </a:lnTo>
                    <a:lnTo>
                      <a:pt x="173" y="1437"/>
                    </a:lnTo>
                    <a:lnTo>
                      <a:pt x="173" y="1431"/>
                    </a:lnTo>
                    <a:lnTo>
                      <a:pt x="169" y="1431"/>
                    </a:lnTo>
                    <a:lnTo>
                      <a:pt x="167" y="1427"/>
                    </a:lnTo>
                    <a:lnTo>
                      <a:pt x="167" y="1423"/>
                    </a:lnTo>
                    <a:lnTo>
                      <a:pt x="166" y="1419"/>
                    </a:lnTo>
                    <a:lnTo>
                      <a:pt x="164" y="1416"/>
                    </a:lnTo>
                    <a:lnTo>
                      <a:pt x="162" y="1412"/>
                    </a:lnTo>
                    <a:lnTo>
                      <a:pt x="162" y="1406"/>
                    </a:lnTo>
                    <a:lnTo>
                      <a:pt x="158" y="1400"/>
                    </a:lnTo>
                    <a:lnTo>
                      <a:pt x="156" y="1395"/>
                    </a:lnTo>
                    <a:lnTo>
                      <a:pt x="154" y="1389"/>
                    </a:lnTo>
                    <a:lnTo>
                      <a:pt x="152" y="1381"/>
                    </a:lnTo>
                    <a:lnTo>
                      <a:pt x="148" y="1372"/>
                    </a:lnTo>
                    <a:lnTo>
                      <a:pt x="147" y="1364"/>
                    </a:lnTo>
                    <a:lnTo>
                      <a:pt x="143" y="1357"/>
                    </a:lnTo>
                    <a:lnTo>
                      <a:pt x="143" y="1347"/>
                    </a:lnTo>
                    <a:lnTo>
                      <a:pt x="137" y="1336"/>
                    </a:lnTo>
                    <a:lnTo>
                      <a:pt x="135" y="1326"/>
                    </a:lnTo>
                    <a:lnTo>
                      <a:pt x="131" y="1317"/>
                    </a:lnTo>
                    <a:lnTo>
                      <a:pt x="131" y="1304"/>
                    </a:lnTo>
                    <a:lnTo>
                      <a:pt x="126" y="1292"/>
                    </a:lnTo>
                    <a:lnTo>
                      <a:pt x="124" y="1281"/>
                    </a:lnTo>
                    <a:lnTo>
                      <a:pt x="122" y="1269"/>
                    </a:lnTo>
                    <a:lnTo>
                      <a:pt x="120" y="1256"/>
                    </a:lnTo>
                    <a:lnTo>
                      <a:pt x="116" y="1243"/>
                    </a:lnTo>
                    <a:lnTo>
                      <a:pt x="114" y="1228"/>
                    </a:lnTo>
                    <a:lnTo>
                      <a:pt x="112" y="1214"/>
                    </a:lnTo>
                    <a:lnTo>
                      <a:pt x="109" y="1199"/>
                    </a:lnTo>
                    <a:lnTo>
                      <a:pt x="107" y="1186"/>
                    </a:lnTo>
                    <a:lnTo>
                      <a:pt x="105" y="1169"/>
                    </a:lnTo>
                    <a:lnTo>
                      <a:pt x="103" y="1155"/>
                    </a:lnTo>
                    <a:lnTo>
                      <a:pt x="101" y="1138"/>
                    </a:lnTo>
                    <a:lnTo>
                      <a:pt x="101" y="1123"/>
                    </a:lnTo>
                    <a:lnTo>
                      <a:pt x="99" y="1106"/>
                    </a:lnTo>
                    <a:lnTo>
                      <a:pt x="97" y="1089"/>
                    </a:lnTo>
                    <a:lnTo>
                      <a:pt x="97" y="1072"/>
                    </a:lnTo>
                    <a:lnTo>
                      <a:pt x="95" y="1053"/>
                    </a:lnTo>
                    <a:lnTo>
                      <a:pt x="95" y="1036"/>
                    </a:lnTo>
                    <a:lnTo>
                      <a:pt x="95" y="1017"/>
                    </a:lnTo>
                    <a:lnTo>
                      <a:pt x="97" y="999"/>
                    </a:lnTo>
                    <a:lnTo>
                      <a:pt x="97" y="982"/>
                    </a:lnTo>
                    <a:lnTo>
                      <a:pt x="99" y="963"/>
                    </a:lnTo>
                    <a:lnTo>
                      <a:pt x="101" y="942"/>
                    </a:lnTo>
                    <a:lnTo>
                      <a:pt x="101" y="923"/>
                    </a:lnTo>
                    <a:lnTo>
                      <a:pt x="105" y="904"/>
                    </a:lnTo>
                    <a:lnTo>
                      <a:pt x="107" y="885"/>
                    </a:lnTo>
                    <a:lnTo>
                      <a:pt x="110" y="865"/>
                    </a:lnTo>
                    <a:lnTo>
                      <a:pt x="114" y="846"/>
                    </a:lnTo>
                    <a:lnTo>
                      <a:pt x="118" y="825"/>
                    </a:lnTo>
                    <a:lnTo>
                      <a:pt x="122" y="804"/>
                    </a:lnTo>
                    <a:lnTo>
                      <a:pt x="126" y="785"/>
                    </a:lnTo>
                    <a:lnTo>
                      <a:pt x="133" y="764"/>
                    </a:lnTo>
                    <a:lnTo>
                      <a:pt x="137" y="743"/>
                    </a:lnTo>
                    <a:lnTo>
                      <a:pt x="145" y="724"/>
                    </a:lnTo>
                    <a:lnTo>
                      <a:pt x="152" y="701"/>
                    </a:lnTo>
                    <a:lnTo>
                      <a:pt x="162" y="682"/>
                    </a:lnTo>
                    <a:lnTo>
                      <a:pt x="167" y="659"/>
                    </a:lnTo>
                    <a:lnTo>
                      <a:pt x="177" y="640"/>
                    </a:lnTo>
                    <a:lnTo>
                      <a:pt x="185" y="618"/>
                    </a:lnTo>
                    <a:lnTo>
                      <a:pt x="198" y="599"/>
                    </a:lnTo>
                    <a:lnTo>
                      <a:pt x="207" y="576"/>
                    </a:lnTo>
                    <a:lnTo>
                      <a:pt x="219" y="557"/>
                    </a:lnTo>
                    <a:lnTo>
                      <a:pt x="230" y="534"/>
                    </a:lnTo>
                    <a:lnTo>
                      <a:pt x="245" y="515"/>
                    </a:lnTo>
                    <a:lnTo>
                      <a:pt x="164" y="464"/>
                    </a:lnTo>
                    <a:lnTo>
                      <a:pt x="148" y="486"/>
                    </a:lnTo>
                    <a:lnTo>
                      <a:pt x="137" y="509"/>
                    </a:lnTo>
                    <a:lnTo>
                      <a:pt x="124" y="532"/>
                    </a:lnTo>
                    <a:lnTo>
                      <a:pt x="114" y="555"/>
                    </a:lnTo>
                    <a:lnTo>
                      <a:pt x="101" y="576"/>
                    </a:lnTo>
                    <a:lnTo>
                      <a:pt x="91" y="599"/>
                    </a:lnTo>
                    <a:lnTo>
                      <a:pt x="82" y="621"/>
                    </a:lnTo>
                    <a:lnTo>
                      <a:pt x="72" y="646"/>
                    </a:lnTo>
                    <a:lnTo>
                      <a:pt x="65" y="667"/>
                    </a:lnTo>
                    <a:lnTo>
                      <a:pt x="57" y="688"/>
                    </a:lnTo>
                    <a:lnTo>
                      <a:pt x="50" y="711"/>
                    </a:lnTo>
                    <a:lnTo>
                      <a:pt x="42" y="733"/>
                    </a:lnTo>
                    <a:lnTo>
                      <a:pt x="36" y="754"/>
                    </a:lnTo>
                    <a:lnTo>
                      <a:pt x="31" y="777"/>
                    </a:lnTo>
                    <a:lnTo>
                      <a:pt x="27" y="798"/>
                    </a:lnTo>
                    <a:lnTo>
                      <a:pt x="23" y="821"/>
                    </a:lnTo>
                    <a:lnTo>
                      <a:pt x="17" y="842"/>
                    </a:lnTo>
                    <a:lnTo>
                      <a:pt x="15" y="863"/>
                    </a:lnTo>
                    <a:lnTo>
                      <a:pt x="12" y="884"/>
                    </a:lnTo>
                    <a:lnTo>
                      <a:pt x="10" y="904"/>
                    </a:lnTo>
                    <a:lnTo>
                      <a:pt x="6" y="923"/>
                    </a:lnTo>
                    <a:lnTo>
                      <a:pt x="4" y="944"/>
                    </a:lnTo>
                    <a:lnTo>
                      <a:pt x="2" y="963"/>
                    </a:lnTo>
                    <a:lnTo>
                      <a:pt x="2" y="984"/>
                    </a:lnTo>
                    <a:lnTo>
                      <a:pt x="0" y="1005"/>
                    </a:lnTo>
                    <a:lnTo>
                      <a:pt x="0" y="1024"/>
                    </a:lnTo>
                    <a:lnTo>
                      <a:pt x="0" y="1041"/>
                    </a:lnTo>
                    <a:lnTo>
                      <a:pt x="2" y="1062"/>
                    </a:lnTo>
                    <a:lnTo>
                      <a:pt x="2" y="1079"/>
                    </a:lnTo>
                    <a:lnTo>
                      <a:pt x="2" y="1098"/>
                    </a:lnTo>
                    <a:lnTo>
                      <a:pt x="4" y="1115"/>
                    </a:lnTo>
                    <a:lnTo>
                      <a:pt x="6" y="1134"/>
                    </a:lnTo>
                    <a:lnTo>
                      <a:pt x="6" y="1150"/>
                    </a:lnTo>
                    <a:lnTo>
                      <a:pt x="8" y="1167"/>
                    </a:lnTo>
                    <a:lnTo>
                      <a:pt x="12" y="1184"/>
                    </a:lnTo>
                    <a:lnTo>
                      <a:pt x="12" y="1199"/>
                    </a:lnTo>
                    <a:lnTo>
                      <a:pt x="15" y="1214"/>
                    </a:lnTo>
                    <a:lnTo>
                      <a:pt x="17" y="1231"/>
                    </a:lnTo>
                    <a:lnTo>
                      <a:pt x="19" y="1245"/>
                    </a:lnTo>
                    <a:lnTo>
                      <a:pt x="23" y="1262"/>
                    </a:lnTo>
                    <a:lnTo>
                      <a:pt x="25" y="1275"/>
                    </a:lnTo>
                    <a:lnTo>
                      <a:pt x="29" y="1288"/>
                    </a:lnTo>
                    <a:lnTo>
                      <a:pt x="31" y="1302"/>
                    </a:lnTo>
                    <a:lnTo>
                      <a:pt x="36" y="1315"/>
                    </a:lnTo>
                    <a:lnTo>
                      <a:pt x="38" y="1328"/>
                    </a:lnTo>
                    <a:lnTo>
                      <a:pt x="42" y="1340"/>
                    </a:lnTo>
                    <a:lnTo>
                      <a:pt x="44" y="1351"/>
                    </a:lnTo>
                    <a:lnTo>
                      <a:pt x="48" y="1362"/>
                    </a:lnTo>
                    <a:lnTo>
                      <a:pt x="50" y="1372"/>
                    </a:lnTo>
                    <a:lnTo>
                      <a:pt x="53" y="1381"/>
                    </a:lnTo>
                    <a:lnTo>
                      <a:pt x="57" y="1393"/>
                    </a:lnTo>
                    <a:lnTo>
                      <a:pt x="59" y="1400"/>
                    </a:lnTo>
                    <a:lnTo>
                      <a:pt x="61" y="1410"/>
                    </a:lnTo>
                    <a:lnTo>
                      <a:pt x="65" y="1418"/>
                    </a:lnTo>
                    <a:lnTo>
                      <a:pt x="69" y="1425"/>
                    </a:lnTo>
                    <a:lnTo>
                      <a:pt x="71" y="1433"/>
                    </a:lnTo>
                    <a:lnTo>
                      <a:pt x="72" y="1438"/>
                    </a:lnTo>
                    <a:lnTo>
                      <a:pt x="74" y="1444"/>
                    </a:lnTo>
                    <a:lnTo>
                      <a:pt x="78" y="1448"/>
                    </a:lnTo>
                    <a:lnTo>
                      <a:pt x="78" y="1454"/>
                    </a:lnTo>
                    <a:lnTo>
                      <a:pt x="82" y="1461"/>
                    </a:lnTo>
                    <a:lnTo>
                      <a:pt x="84" y="1467"/>
                    </a:lnTo>
                    <a:lnTo>
                      <a:pt x="90" y="1480"/>
                    </a:lnTo>
                    <a:lnTo>
                      <a:pt x="95" y="1495"/>
                    </a:lnTo>
                    <a:lnTo>
                      <a:pt x="101" y="1511"/>
                    </a:lnTo>
                    <a:lnTo>
                      <a:pt x="107" y="1526"/>
                    </a:lnTo>
                    <a:lnTo>
                      <a:pt x="114" y="1539"/>
                    </a:lnTo>
                    <a:lnTo>
                      <a:pt x="122" y="1554"/>
                    </a:lnTo>
                    <a:lnTo>
                      <a:pt x="129" y="1568"/>
                    </a:lnTo>
                    <a:lnTo>
                      <a:pt x="137" y="1583"/>
                    </a:lnTo>
                    <a:lnTo>
                      <a:pt x="145" y="1596"/>
                    </a:lnTo>
                    <a:lnTo>
                      <a:pt x="156" y="1609"/>
                    </a:lnTo>
                    <a:lnTo>
                      <a:pt x="164" y="1625"/>
                    </a:lnTo>
                    <a:lnTo>
                      <a:pt x="173" y="1640"/>
                    </a:lnTo>
                    <a:lnTo>
                      <a:pt x="185" y="1651"/>
                    </a:lnTo>
                    <a:lnTo>
                      <a:pt x="194" y="1665"/>
                    </a:lnTo>
                    <a:lnTo>
                      <a:pt x="206" y="1678"/>
                    </a:lnTo>
                    <a:lnTo>
                      <a:pt x="217" y="1693"/>
                    </a:lnTo>
                    <a:lnTo>
                      <a:pt x="226" y="1704"/>
                    </a:lnTo>
                    <a:lnTo>
                      <a:pt x="240" y="1718"/>
                    </a:lnTo>
                    <a:lnTo>
                      <a:pt x="251" y="1729"/>
                    </a:lnTo>
                    <a:lnTo>
                      <a:pt x="264" y="1741"/>
                    </a:lnTo>
                    <a:lnTo>
                      <a:pt x="278" y="1754"/>
                    </a:lnTo>
                    <a:lnTo>
                      <a:pt x="291" y="1765"/>
                    </a:lnTo>
                    <a:lnTo>
                      <a:pt x="304" y="1777"/>
                    </a:lnTo>
                    <a:lnTo>
                      <a:pt x="318" y="1790"/>
                    </a:lnTo>
                    <a:lnTo>
                      <a:pt x="333" y="1801"/>
                    </a:lnTo>
                    <a:lnTo>
                      <a:pt x="346" y="1813"/>
                    </a:lnTo>
                    <a:lnTo>
                      <a:pt x="361" y="1824"/>
                    </a:lnTo>
                    <a:lnTo>
                      <a:pt x="377" y="1834"/>
                    </a:lnTo>
                    <a:lnTo>
                      <a:pt x="392" y="1843"/>
                    </a:lnTo>
                    <a:lnTo>
                      <a:pt x="407" y="1855"/>
                    </a:lnTo>
                    <a:lnTo>
                      <a:pt x="424" y="1866"/>
                    </a:lnTo>
                    <a:lnTo>
                      <a:pt x="441" y="1875"/>
                    </a:lnTo>
                    <a:lnTo>
                      <a:pt x="455" y="1885"/>
                    </a:lnTo>
                    <a:lnTo>
                      <a:pt x="472" y="1894"/>
                    </a:lnTo>
                    <a:lnTo>
                      <a:pt x="491" y="1902"/>
                    </a:lnTo>
                    <a:lnTo>
                      <a:pt x="506" y="1913"/>
                    </a:lnTo>
                    <a:lnTo>
                      <a:pt x="523" y="1921"/>
                    </a:lnTo>
                    <a:lnTo>
                      <a:pt x="540" y="1929"/>
                    </a:lnTo>
                    <a:lnTo>
                      <a:pt x="557" y="1938"/>
                    </a:lnTo>
                    <a:lnTo>
                      <a:pt x="576" y="1946"/>
                    </a:lnTo>
                    <a:lnTo>
                      <a:pt x="595" y="1953"/>
                    </a:lnTo>
                    <a:lnTo>
                      <a:pt x="612" y="1963"/>
                    </a:lnTo>
                    <a:lnTo>
                      <a:pt x="632" y="1969"/>
                    </a:lnTo>
                    <a:lnTo>
                      <a:pt x="651" y="1976"/>
                    </a:lnTo>
                    <a:lnTo>
                      <a:pt x="670" y="1982"/>
                    </a:lnTo>
                    <a:lnTo>
                      <a:pt x="689" y="1989"/>
                    </a:lnTo>
                    <a:lnTo>
                      <a:pt x="706" y="1995"/>
                    </a:lnTo>
                    <a:lnTo>
                      <a:pt x="727" y="2001"/>
                    </a:lnTo>
                    <a:lnTo>
                      <a:pt x="746" y="2007"/>
                    </a:lnTo>
                    <a:lnTo>
                      <a:pt x="765" y="2010"/>
                    </a:lnTo>
                    <a:lnTo>
                      <a:pt x="784" y="2016"/>
                    </a:lnTo>
                    <a:lnTo>
                      <a:pt x="805" y="2022"/>
                    </a:lnTo>
                    <a:lnTo>
                      <a:pt x="825" y="2026"/>
                    </a:lnTo>
                    <a:lnTo>
                      <a:pt x="844" y="2029"/>
                    </a:lnTo>
                    <a:lnTo>
                      <a:pt x="865" y="2033"/>
                    </a:lnTo>
                    <a:lnTo>
                      <a:pt x="886" y="2037"/>
                    </a:lnTo>
                    <a:lnTo>
                      <a:pt x="905" y="2041"/>
                    </a:lnTo>
                    <a:lnTo>
                      <a:pt x="926" y="2043"/>
                    </a:lnTo>
                    <a:lnTo>
                      <a:pt x="947" y="2046"/>
                    </a:lnTo>
                    <a:lnTo>
                      <a:pt x="968" y="2048"/>
                    </a:lnTo>
                    <a:lnTo>
                      <a:pt x="989" y="2050"/>
                    </a:lnTo>
                    <a:lnTo>
                      <a:pt x="1010" y="2052"/>
                    </a:lnTo>
                    <a:lnTo>
                      <a:pt x="1031" y="2052"/>
                    </a:lnTo>
                    <a:lnTo>
                      <a:pt x="1054" y="2054"/>
                    </a:lnTo>
                    <a:lnTo>
                      <a:pt x="1073" y="2052"/>
                    </a:lnTo>
                    <a:lnTo>
                      <a:pt x="1094" y="2052"/>
                    </a:lnTo>
                    <a:lnTo>
                      <a:pt x="1115" y="2052"/>
                    </a:lnTo>
                    <a:lnTo>
                      <a:pt x="1135" y="2052"/>
                    </a:lnTo>
                    <a:lnTo>
                      <a:pt x="1154" y="2050"/>
                    </a:lnTo>
                    <a:lnTo>
                      <a:pt x="1175" y="2048"/>
                    </a:lnTo>
                    <a:lnTo>
                      <a:pt x="1196" y="2046"/>
                    </a:lnTo>
                    <a:lnTo>
                      <a:pt x="1215" y="2046"/>
                    </a:lnTo>
                    <a:lnTo>
                      <a:pt x="1236" y="2043"/>
                    </a:lnTo>
                    <a:lnTo>
                      <a:pt x="1255" y="2041"/>
                    </a:lnTo>
                    <a:lnTo>
                      <a:pt x="1274" y="2037"/>
                    </a:lnTo>
                    <a:lnTo>
                      <a:pt x="1293" y="2033"/>
                    </a:lnTo>
                    <a:lnTo>
                      <a:pt x="1312" y="2027"/>
                    </a:lnTo>
                    <a:lnTo>
                      <a:pt x="1331" y="2026"/>
                    </a:lnTo>
                    <a:lnTo>
                      <a:pt x="1350" y="2020"/>
                    </a:lnTo>
                    <a:lnTo>
                      <a:pt x="1369" y="2016"/>
                    </a:lnTo>
                    <a:lnTo>
                      <a:pt x="1388" y="2010"/>
                    </a:lnTo>
                    <a:lnTo>
                      <a:pt x="1405" y="2005"/>
                    </a:lnTo>
                    <a:lnTo>
                      <a:pt x="1424" y="1999"/>
                    </a:lnTo>
                    <a:lnTo>
                      <a:pt x="1442" y="1993"/>
                    </a:lnTo>
                    <a:lnTo>
                      <a:pt x="1459" y="1986"/>
                    </a:lnTo>
                    <a:lnTo>
                      <a:pt x="1476" y="1980"/>
                    </a:lnTo>
                    <a:lnTo>
                      <a:pt x="1493" y="1972"/>
                    </a:lnTo>
                    <a:lnTo>
                      <a:pt x="1512" y="1965"/>
                    </a:lnTo>
                    <a:lnTo>
                      <a:pt x="1527" y="1957"/>
                    </a:lnTo>
                    <a:lnTo>
                      <a:pt x="1544" y="1948"/>
                    </a:lnTo>
                    <a:lnTo>
                      <a:pt x="1561" y="1938"/>
                    </a:lnTo>
                    <a:lnTo>
                      <a:pt x="1579" y="1932"/>
                    </a:lnTo>
                    <a:lnTo>
                      <a:pt x="1594" y="1921"/>
                    </a:lnTo>
                    <a:lnTo>
                      <a:pt x="1609" y="1913"/>
                    </a:lnTo>
                    <a:lnTo>
                      <a:pt x="1626" y="1902"/>
                    </a:lnTo>
                    <a:lnTo>
                      <a:pt x="1641" y="1894"/>
                    </a:lnTo>
                    <a:lnTo>
                      <a:pt x="1657" y="1883"/>
                    </a:lnTo>
                    <a:lnTo>
                      <a:pt x="1670" y="1874"/>
                    </a:lnTo>
                    <a:lnTo>
                      <a:pt x="1687" y="1860"/>
                    </a:lnTo>
                    <a:lnTo>
                      <a:pt x="1700" y="1849"/>
                    </a:lnTo>
                    <a:lnTo>
                      <a:pt x="1715" y="1837"/>
                    </a:lnTo>
                    <a:lnTo>
                      <a:pt x="1729" y="1824"/>
                    </a:lnTo>
                    <a:lnTo>
                      <a:pt x="1742" y="1813"/>
                    </a:lnTo>
                    <a:lnTo>
                      <a:pt x="1757" y="1801"/>
                    </a:lnTo>
                    <a:lnTo>
                      <a:pt x="1771" y="1788"/>
                    </a:lnTo>
                    <a:lnTo>
                      <a:pt x="1784" y="1775"/>
                    </a:lnTo>
                    <a:lnTo>
                      <a:pt x="1795" y="1760"/>
                    </a:lnTo>
                    <a:lnTo>
                      <a:pt x="1811" y="1746"/>
                    </a:lnTo>
                    <a:lnTo>
                      <a:pt x="1822" y="1733"/>
                    </a:lnTo>
                    <a:lnTo>
                      <a:pt x="1835" y="1720"/>
                    </a:lnTo>
                    <a:lnTo>
                      <a:pt x="1847" y="1704"/>
                    </a:lnTo>
                    <a:lnTo>
                      <a:pt x="1860" y="1689"/>
                    </a:lnTo>
                    <a:lnTo>
                      <a:pt x="1871" y="1674"/>
                    </a:lnTo>
                    <a:lnTo>
                      <a:pt x="1883" y="1659"/>
                    </a:lnTo>
                    <a:lnTo>
                      <a:pt x="1892" y="1642"/>
                    </a:lnTo>
                    <a:lnTo>
                      <a:pt x="1904" y="1627"/>
                    </a:lnTo>
                    <a:lnTo>
                      <a:pt x="1915" y="1609"/>
                    </a:lnTo>
                    <a:lnTo>
                      <a:pt x="1925" y="1592"/>
                    </a:lnTo>
                    <a:lnTo>
                      <a:pt x="1934" y="1575"/>
                    </a:lnTo>
                    <a:lnTo>
                      <a:pt x="1946" y="1560"/>
                    </a:lnTo>
                    <a:lnTo>
                      <a:pt x="1955" y="1541"/>
                    </a:lnTo>
                    <a:lnTo>
                      <a:pt x="1963" y="1524"/>
                    </a:lnTo>
                    <a:lnTo>
                      <a:pt x="1974" y="1505"/>
                    </a:lnTo>
                    <a:lnTo>
                      <a:pt x="1982" y="1488"/>
                    </a:lnTo>
                    <a:lnTo>
                      <a:pt x="1989" y="1467"/>
                    </a:lnTo>
                    <a:lnTo>
                      <a:pt x="1999" y="1448"/>
                    </a:lnTo>
                    <a:lnTo>
                      <a:pt x="2006" y="1431"/>
                    </a:lnTo>
                    <a:lnTo>
                      <a:pt x="2016" y="1412"/>
                    </a:lnTo>
                    <a:lnTo>
                      <a:pt x="2020" y="1395"/>
                    </a:lnTo>
                    <a:lnTo>
                      <a:pt x="2025" y="1381"/>
                    </a:lnTo>
                    <a:lnTo>
                      <a:pt x="2029" y="1364"/>
                    </a:lnTo>
                    <a:lnTo>
                      <a:pt x="2035" y="1351"/>
                    </a:lnTo>
                    <a:lnTo>
                      <a:pt x="2041" y="1336"/>
                    </a:lnTo>
                    <a:lnTo>
                      <a:pt x="2044" y="1321"/>
                    </a:lnTo>
                    <a:lnTo>
                      <a:pt x="2050" y="1305"/>
                    </a:lnTo>
                    <a:lnTo>
                      <a:pt x="2054" y="1292"/>
                    </a:lnTo>
                    <a:lnTo>
                      <a:pt x="2058" y="1277"/>
                    </a:lnTo>
                    <a:lnTo>
                      <a:pt x="2062" y="1262"/>
                    </a:lnTo>
                    <a:lnTo>
                      <a:pt x="2065" y="1248"/>
                    </a:lnTo>
                    <a:lnTo>
                      <a:pt x="2071" y="1233"/>
                    </a:lnTo>
                    <a:lnTo>
                      <a:pt x="2073" y="1220"/>
                    </a:lnTo>
                    <a:lnTo>
                      <a:pt x="2077" y="1205"/>
                    </a:lnTo>
                    <a:lnTo>
                      <a:pt x="2081" y="1191"/>
                    </a:lnTo>
                    <a:lnTo>
                      <a:pt x="2082" y="1178"/>
                    </a:lnTo>
                    <a:lnTo>
                      <a:pt x="2086" y="1163"/>
                    </a:lnTo>
                    <a:lnTo>
                      <a:pt x="2088" y="1150"/>
                    </a:lnTo>
                    <a:lnTo>
                      <a:pt x="2090" y="1134"/>
                    </a:lnTo>
                    <a:lnTo>
                      <a:pt x="2094" y="1119"/>
                    </a:lnTo>
                    <a:lnTo>
                      <a:pt x="2094" y="1108"/>
                    </a:lnTo>
                    <a:lnTo>
                      <a:pt x="2098" y="1093"/>
                    </a:lnTo>
                    <a:lnTo>
                      <a:pt x="2100" y="1077"/>
                    </a:lnTo>
                    <a:lnTo>
                      <a:pt x="2101" y="1066"/>
                    </a:lnTo>
                    <a:lnTo>
                      <a:pt x="2101" y="1053"/>
                    </a:lnTo>
                    <a:lnTo>
                      <a:pt x="2103" y="1038"/>
                    </a:lnTo>
                    <a:lnTo>
                      <a:pt x="2105" y="1024"/>
                    </a:lnTo>
                    <a:lnTo>
                      <a:pt x="2107" y="1011"/>
                    </a:lnTo>
                    <a:lnTo>
                      <a:pt x="2107" y="996"/>
                    </a:lnTo>
                    <a:lnTo>
                      <a:pt x="2109" y="982"/>
                    </a:lnTo>
                    <a:lnTo>
                      <a:pt x="2109" y="969"/>
                    </a:lnTo>
                    <a:lnTo>
                      <a:pt x="2111" y="958"/>
                    </a:lnTo>
                    <a:lnTo>
                      <a:pt x="2109" y="944"/>
                    </a:lnTo>
                    <a:lnTo>
                      <a:pt x="2109" y="931"/>
                    </a:lnTo>
                    <a:lnTo>
                      <a:pt x="2109" y="916"/>
                    </a:lnTo>
                    <a:lnTo>
                      <a:pt x="2109" y="904"/>
                    </a:lnTo>
                    <a:lnTo>
                      <a:pt x="2109" y="891"/>
                    </a:lnTo>
                    <a:lnTo>
                      <a:pt x="2107" y="880"/>
                    </a:lnTo>
                    <a:lnTo>
                      <a:pt x="2107" y="865"/>
                    </a:lnTo>
                    <a:lnTo>
                      <a:pt x="2107" y="853"/>
                    </a:lnTo>
                    <a:lnTo>
                      <a:pt x="2105" y="840"/>
                    </a:lnTo>
                    <a:lnTo>
                      <a:pt x="2103" y="827"/>
                    </a:lnTo>
                    <a:lnTo>
                      <a:pt x="2101" y="813"/>
                    </a:lnTo>
                    <a:lnTo>
                      <a:pt x="2100" y="802"/>
                    </a:lnTo>
                    <a:lnTo>
                      <a:pt x="2098" y="790"/>
                    </a:lnTo>
                    <a:lnTo>
                      <a:pt x="2096" y="777"/>
                    </a:lnTo>
                    <a:lnTo>
                      <a:pt x="2094" y="764"/>
                    </a:lnTo>
                    <a:lnTo>
                      <a:pt x="2092" y="752"/>
                    </a:lnTo>
                    <a:lnTo>
                      <a:pt x="2088" y="739"/>
                    </a:lnTo>
                    <a:lnTo>
                      <a:pt x="2086" y="728"/>
                    </a:lnTo>
                    <a:lnTo>
                      <a:pt x="2082" y="714"/>
                    </a:lnTo>
                    <a:lnTo>
                      <a:pt x="2081" y="703"/>
                    </a:lnTo>
                    <a:lnTo>
                      <a:pt x="2077" y="690"/>
                    </a:lnTo>
                    <a:lnTo>
                      <a:pt x="2073" y="678"/>
                    </a:lnTo>
                    <a:lnTo>
                      <a:pt x="2071" y="667"/>
                    </a:lnTo>
                    <a:lnTo>
                      <a:pt x="2067" y="656"/>
                    </a:lnTo>
                    <a:lnTo>
                      <a:pt x="2062" y="642"/>
                    </a:lnTo>
                    <a:lnTo>
                      <a:pt x="2058" y="631"/>
                    </a:lnTo>
                    <a:lnTo>
                      <a:pt x="2052" y="619"/>
                    </a:lnTo>
                    <a:lnTo>
                      <a:pt x="2050" y="608"/>
                    </a:lnTo>
                    <a:lnTo>
                      <a:pt x="2044" y="597"/>
                    </a:lnTo>
                    <a:lnTo>
                      <a:pt x="2041" y="587"/>
                    </a:lnTo>
                    <a:lnTo>
                      <a:pt x="2035" y="574"/>
                    </a:lnTo>
                    <a:lnTo>
                      <a:pt x="2031" y="562"/>
                    </a:lnTo>
                    <a:lnTo>
                      <a:pt x="2031" y="56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>
                <a:off x="1636" y="806"/>
                <a:ext cx="924" cy="619"/>
              </a:xfrm>
              <a:custGeom>
                <a:avLst/>
                <a:gdLst>
                  <a:gd name="T0" fmla="*/ 1144 w 1848"/>
                  <a:gd name="T1" fmla="*/ 43 h 1237"/>
                  <a:gd name="T2" fmla="*/ 1072 w 1848"/>
                  <a:gd name="T3" fmla="*/ 24 h 1237"/>
                  <a:gd name="T4" fmla="*/ 1002 w 1848"/>
                  <a:gd name="T5" fmla="*/ 11 h 1237"/>
                  <a:gd name="T6" fmla="*/ 933 w 1848"/>
                  <a:gd name="T7" fmla="*/ 1 h 1237"/>
                  <a:gd name="T8" fmla="*/ 867 w 1848"/>
                  <a:gd name="T9" fmla="*/ 0 h 1237"/>
                  <a:gd name="T10" fmla="*/ 802 w 1848"/>
                  <a:gd name="T11" fmla="*/ 1 h 1237"/>
                  <a:gd name="T12" fmla="*/ 736 w 1848"/>
                  <a:gd name="T13" fmla="*/ 9 h 1237"/>
                  <a:gd name="T14" fmla="*/ 673 w 1848"/>
                  <a:gd name="T15" fmla="*/ 20 h 1237"/>
                  <a:gd name="T16" fmla="*/ 612 w 1848"/>
                  <a:gd name="T17" fmla="*/ 38 h 1237"/>
                  <a:gd name="T18" fmla="*/ 553 w 1848"/>
                  <a:gd name="T19" fmla="*/ 62 h 1237"/>
                  <a:gd name="T20" fmla="*/ 488 w 1848"/>
                  <a:gd name="T21" fmla="*/ 93 h 1237"/>
                  <a:gd name="T22" fmla="*/ 391 w 1848"/>
                  <a:gd name="T23" fmla="*/ 155 h 1237"/>
                  <a:gd name="T24" fmla="*/ 308 w 1848"/>
                  <a:gd name="T25" fmla="*/ 226 h 1237"/>
                  <a:gd name="T26" fmla="*/ 235 w 1848"/>
                  <a:gd name="T27" fmla="*/ 302 h 1237"/>
                  <a:gd name="T28" fmla="*/ 175 w 1848"/>
                  <a:gd name="T29" fmla="*/ 383 h 1237"/>
                  <a:gd name="T30" fmla="*/ 123 w 1848"/>
                  <a:gd name="T31" fmla="*/ 463 h 1237"/>
                  <a:gd name="T32" fmla="*/ 80 w 1848"/>
                  <a:gd name="T33" fmla="*/ 537 h 1237"/>
                  <a:gd name="T34" fmla="*/ 49 w 1848"/>
                  <a:gd name="T35" fmla="*/ 606 h 1237"/>
                  <a:gd name="T36" fmla="*/ 24 w 1848"/>
                  <a:gd name="T37" fmla="*/ 661 h 1237"/>
                  <a:gd name="T38" fmla="*/ 7 w 1848"/>
                  <a:gd name="T39" fmla="*/ 706 h 1237"/>
                  <a:gd name="T40" fmla="*/ 0 w 1848"/>
                  <a:gd name="T41" fmla="*/ 735 h 1237"/>
                  <a:gd name="T42" fmla="*/ 91 w 1848"/>
                  <a:gd name="T43" fmla="*/ 750 h 1237"/>
                  <a:gd name="T44" fmla="*/ 102 w 1848"/>
                  <a:gd name="T45" fmla="*/ 720 h 1237"/>
                  <a:gd name="T46" fmla="*/ 119 w 1848"/>
                  <a:gd name="T47" fmla="*/ 676 h 1237"/>
                  <a:gd name="T48" fmla="*/ 146 w 1848"/>
                  <a:gd name="T49" fmla="*/ 619 h 1237"/>
                  <a:gd name="T50" fmla="*/ 180 w 1848"/>
                  <a:gd name="T51" fmla="*/ 551 h 1237"/>
                  <a:gd name="T52" fmla="*/ 222 w 1848"/>
                  <a:gd name="T53" fmla="*/ 478 h 1237"/>
                  <a:gd name="T54" fmla="*/ 274 w 1848"/>
                  <a:gd name="T55" fmla="*/ 404 h 1237"/>
                  <a:gd name="T56" fmla="*/ 336 w 1848"/>
                  <a:gd name="T57" fmla="*/ 332 h 1237"/>
                  <a:gd name="T58" fmla="*/ 407 w 1848"/>
                  <a:gd name="T59" fmla="*/ 262 h 1237"/>
                  <a:gd name="T60" fmla="*/ 488 w 1848"/>
                  <a:gd name="T61" fmla="*/ 201 h 1237"/>
                  <a:gd name="T62" fmla="*/ 564 w 1848"/>
                  <a:gd name="T63" fmla="*/ 157 h 1237"/>
                  <a:gd name="T64" fmla="*/ 618 w 1848"/>
                  <a:gd name="T65" fmla="*/ 134 h 1237"/>
                  <a:gd name="T66" fmla="*/ 671 w 1848"/>
                  <a:gd name="T67" fmla="*/ 117 h 1237"/>
                  <a:gd name="T68" fmla="*/ 724 w 1848"/>
                  <a:gd name="T69" fmla="*/ 104 h 1237"/>
                  <a:gd name="T70" fmla="*/ 783 w 1848"/>
                  <a:gd name="T71" fmla="*/ 96 h 1237"/>
                  <a:gd name="T72" fmla="*/ 840 w 1848"/>
                  <a:gd name="T73" fmla="*/ 93 h 1237"/>
                  <a:gd name="T74" fmla="*/ 899 w 1848"/>
                  <a:gd name="T75" fmla="*/ 93 h 1237"/>
                  <a:gd name="T76" fmla="*/ 960 w 1848"/>
                  <a:gd name="T77" fmla="*/ 98 h 1237"/>
                  <a:gd name="T78" fmla="*/ 1025 w 1848"/>
                  <a:gd name="T79" fmla="*/ 108 h 1237"/>
                  <a:gd name="T80" fmla="*/ 1087 w 1848"/>
                  <a:gd name="T81" fmla="*/ 123 h 1237"/>
                  <a:gd name="T82" fmla="*/ 1152 w 1848"/>
                  <a:gd name="T83" fmla="*/ 142 h 1237"/>
                  <a:gd name="T84" fmla="*/ 1198 w 1848"/>
                  <a:gd name="T85" fmla="*/ 159 h 1237"/>
                  <a:gd name="T86" fmla="*/ 1245 w 1848"/>
                  <a:gd name="T87" fmla="*/ 184 h 1237"/>
                  <a:gd name="T88" fmla="*/ 1314 w 1848"/>
                  <a:gd name="T89" fmla="*/ 226 h 1237"/>
                  <a:gd name="T90" fmla="*/ 1395 w 1848"/>
                  <a:gd name="T91" fmla="*/ 285 h 1237"/>
                  <a:gd name="T92" fmla="*/ 1481 w 1848"/>
                  <a:gd name="T93" fmla="*/ 362 h 1237"/>
                  <a:gd name="T94" fmla="*/ 1567 w 1848"/>
                  <a:gd name="T95" fmla="*/ 463 h 1237"/>
                  <a:gd name="T96" fmla="*/ 1641 w 1848"/>
                  <a:gd name="T97" fmla="*/ 581 h 1237"/>
                  <a:gd name="T98" fmla="*/ 1705 w 1848"/>
                  <a:gd name="T99" fmla="*/ 724 h 1237"/>
                  <a:gd name="T100" fmla="*/ 1744 w 1848"/>
                  <a:gd name="T101" fmla="*/ 889 h 1237"/>
                  <a:gd name="T102" fmla="*/ 1755 w 1848"/>
                  <a:gd name="T103" fmla="*/ 1081 h 1237"/>
                  <a:gd name="T104" fmla="*/ 1839 w 1848"/>
                  <a:gd name="T105" fmla="*/ 1197 h 1237"/>
                  <a:gd name="T106" fmla="*/ 1844 w 1848"/>
                  <a:gd name="T107" fmla="*/ 971 h 1237"/>
                  <a:gd name="T108" fmla="*/ 1814 w 1848"/>
                  <a:gd name="T109" fmla="*/ 775 h 1237"/>
                  <a:gd name="T110" fmla="*/ 1755 w 1848"/>
                  <a:gd name="T111" fmla="*/ 606 h 1237"/>
                  <a:gd name="T112" fmla="*/ 1677 w 1848"/>
                  <a:gd name="T113" fmla="*/ 463 h 1237"/>
                  <a:gd name="T114" fmla="*/ 1586 w 1848"/>
                  <a:gd name="T115" fmla="*/ 343 h 1237"/>
                  <a:gd name="T116" fmla="*/ 1487 w 1848"/>
                  <a:gd name="T117" fmla="*/ 247 h 1237"/>
                  <a:gd name="T118" fmla="*/ 1394 w 1848"/>
                  <a:gd name="T119" fmla="*/ 172 h 1237"/>
                  <a:gd name="T120" fmla="*/ 1312 w 1848"/>
                  <a:gd name="T121" fmla="*/ 117 h 1237"/>
                  <a:gd name="T122" fmla="*/ 1247 w 1848"/>
                  <a:gd name="T123" fmla="*/ 83 h 1237"/>
                  <a:gd name="T124" fmla="*/ 1209 w 1848"/>
                  <a:gd name="T125" fmla="*/ 64 h 1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848" h="1237">
                    <a:moveTo>
                      <a:pt x="1207" y="64"/>
                    </a:moveTo>
                    <a:lnTo>
                      <a:pt x="1194" y="60"/>
                    </a:lnTo>
                    <a:lnTo>
                      <a:pt x="1181" y="55"/>
                    </a:lnTo>
                    <a:lnTo>
                      <a:pt x="1167" y="51"/>
                    </a:lnTo>
                    <a:lnTo>
                      <a:pt x="1156" y="49"/>
                    </a:lnTo>
                    <a:lnTo>
                      <a:pt x="1144" y="43"/>
                    </a:lnTo>
                    <a:lnTo>
                      <a:pt x="1131" y="39"/>
                    </a:lnTo>
                    <a:lnTo>
                      <a:pt x="1120" y="38"/>
                    </a:lnTo>
                    <a:lnTo>
                      <a:pt x="1108" y="34"/>
                    </a:lnTo>
                    <a:lnTo>
                      <a:pt x="1095" y="30"/>
                    </a:lnTo>
                    <a:lnTo>
                      <a:pt x="1084" y="26"/>
                    </a:lnTo>
                    <a:lnTo>
                      <a:pt x="1072" y="24"/>
                    </a:lnTo>
                    <a:lnTo>
                      <a:pt x="1061" y="22"/>
                    </a:lnTo>
                    <a:lnTo>
                      <a:pt x="1049" y="20"/>
                    </a:lnTo>
                    <a:lnTo>
                      <a:pt x="1038" y="17"/>
                    </a:lnTo>
                    <a:lnTo>
                      <a:pt x="1027" y="15"/>
                    </a:lnTo>
                    <a:lnTo>
                      <a:pt x="1013" y="13"/>
                    </a:lnTo>
                    <a:lnTo>
                      <a:pt x="1002" y="11"/>
                    </a:lnTo>
                    <a:lnTo>
                      <a:pt x="990" y="9"/>
                    </a:lnTo>
                    <a:lnTo>
                      <a:pt x="979" y="7"/>
                    </a:lnTo>
                    <a:lnTo>
                      <a:pt x="968" y="7"/>
                    </a:lnTo>
                    <a:lnTo>
                      <a:pt x="956" y="3"/>
                    </a:lnTo>
                    <a:lnTo>
                      <a:pt x="945" y="1"/>
                    </a:lnTo>
                    <a:lnTo>
                      <a:pt x="933" y="1"/>
                    </a:lnTo>
                    <a:lnTo>
                      <a:pt x="922" y="1"/>
                    </a:lnTo>
                    <a:lnTo>
                      <a:pt x="911" y="0"/>
                    </a:lnTo>
                    <a:lnTo>
                      <a:pt x="899" y="0"/>
                    </a:lnTo>
                    <a:lnTo>
                      <a:pt x="888" y="0"/>
                    </a:lnTo>
                    <a:lnTo>
                      <a:pt x="878" y="0"/>
                    </a:lnTo>
                    <a:lnTo>
                      <a:pt x="867" y="0"/>
                    </a:lnTo>
                    <a:lnTo>
                      <a:pt x="855" y="0"/>
                    </a:lnTo>
                    <a:lnTo>
                      <a:pt x="844" y="0"/>
                    </a:lnTo>
                    <a:lnTo>
                      <a:pt x="835" y="0"/>
                    </a:lnTo>
                    <a:lnTo>
                      <a:pt x="823" y="0"/>
                    </a:lnTo>
                    <a:lnTo>
                      <a:pt x="812" y="0"/>
                    </a:lnTo>
                    <a:lnTo>
                      <a:pt x="802" y="1"/>
                    </a:lnTo>
                    <a:lnTo>
                      <a:pt x="791" y="1"/>
                    </a:lnTo>
                    <a:lnTo>
                      <a:pt x="779" y="1"/>
                    </a:lnTo>
                    <a:lnTo>
                      <a:pt x="768" y="3"/>
                    </a:lnTo>
                    <a:lnTo>
                      <a:pt x="757" y="3"/>
                    </a:lnTo>
                    <a:lnTo>
                      <a:pt x="747" y="7"/>
                    </a:lnTo>
                    <a:lnTo>
                      <a:pt x="736" y="9"/>
                    </a:lnTo>
                    <a:lnTo>
                      <a:pt x="724" y="9"/>
                    </a:lnTo>
                    <a:lnTo>
                      <a:pt x="715" y="11"/>
                    </a:lnTo>
                    <a:lnTo>
                      <a:pt x="705" y="15"/>
                    </a:lnTo>
                    <a:lnTo>
                      <a:pt x="694" y="17"/>
                    </a:lnTo>
                    <a:lnTo>
                      <a:pt x="684" y="19"/>
                    </a:lnTo>
                    <a:lnTo>
                      <a:pt x="673" y="20"/>
                    </a:lnTo>
                    <a:lnTo>
                      <a:pt x="665" y="24"/>
                    </a:lnTo>
                    <a:lnTo>
                      <a:pt x="654" y="26"/>
                    </a:lnTo>
                    <a:lnTo>
                      <a:pt x="642" y="28"/>
                    </a:lnTo>
                    <a:lnTo>
                      <a:pt x="633" y="32"/>
                    </a:lnTo>
                    <a:lnTo>
                      <a:pt x="623" y="36"/>
                    </a:lnTo>
                    <a:lnTo>
                      <a:pt x="612" y="38"/>
                    </a:lnTo>
                    <a:lnTo>
                      <a:pt x="603" y="41"/>
                    </a:lnTo>
                    <a:lnTo>
                      <a:pt x="593" y="43"/>
                    </a:lnTo>
                    <a:lnTo>
                      <a:pt x="582" y="51"/>
                    </a:lnTo>
                    <a:lnTo>
                      <a:pt x="574" y="53"/>
                    </a:lnTo>
                    <a:lnTo>
                      <a:pt x="563" y="57"/>
                    </a:lnTo>
                    <a:lnTo>
                      <a:pt x="553" y="62"/>
                    </a:lnTo>
                    <a:lnTo>
                      <a:pt x="544" y="66"/>
                    </a:lnTo>
                    <a:lnTo>
                      <a:pt x="534" y="70"/>
                    </a:lnTo>
                    <a:lnTo>
                      <a:pt x="525" y="76"/>
                    </a:lnTo>
                    <a:lnTo>
                      <a:pt x="515" y="79"/>
                    </a:lnTo>
                    <a:lnTo>
                      <a:pt x="506" y="85"/>
                    </a:lnTo>
                    <a:lnTo>
                      <a:pt x="488" y="93"/>
                    </a:lnTo>
                    <a:lnTo>
                      <a:pt x="471" y="104"/>
                    </a:lnTo>
                    <a:lnTo>
                      <a:pt x="456" y="112"/>
                    </a:lnTo>
                    <a:lnTo>
                      <a:pt x="439" y="123"/>
                    </a:lnTo>
                    <a:lnTo>
                      <a:pt x="422" y="133"/>
                    </a:lnTo>
                    <a:lnTo>
                      <a:pt x="407" y="144"/>
                    </a:lnTo>
                    <a:lnTo>
                      <a:pt x="391" y="155"/>
                    </a:lnTo>
                    <a:lnTo>
                      <a:pt x="378" y="167"/>
                    </a:lnTo>
                    <a:lnTo>
                      <a:pt x="363" y="178"/>
                    </a:lnTo>
                    <a:lnTo>
                      <a:pt x="348" y="190"/>
                    </a:lnTo>
                    <a:lnTo>
                      <a:pt x="334" y="201"/>
                    </a:lnTo>
                    <a:lnTo>
                      <a:pt x="321" y="214"/>
                    </a:lnTo>
                    <a:lnTo>
                      <a:pt x="308" y="226"/>
                    </a:lnTo>
                    <a:lnTo>
                      <a:pt x="294" y="239"/>
                    </a:lnTo>
                    <a:lnTo>
                      <a:pt x="281" y="252"/>
                    </a:lnTo>
                    <a:lnTo>
                      <a:pt x="270" y="266"/>
                    </a:lnTo>
                    <a:lnTo>
                      <a:pt x="258" y="277"/>
                    </a:lnTo>
                    <a:lnTo>
                      <a:pt x="247" y="290"/>
                    </a:lnTo>
                    <a:lnTo>
                      <a:pt x="235" y="302"/>
                    </a:lnTo>
                    <a:lnTo>
                      <a:pt x="224" y="317"/>
                    </a:lnTo>
                    <a:lnTo>
                      <a:pt x="215" y="330"/>
                    </a:lnTo>
                    <a:lnTo>
                      <a:pt x="203" y="343"/>
                    </a:lnTo>
                    <a:lnTo>
                      <a:pt x="194" y="355"/>
                    </a:lnTo>
                    <a:lnTo>
                      <a:pt x="184" y="370"/>
                    </a:lnTo>
                    <a:lnTo>
                      <a:pt x="175" y="383"/>
                    </a:lnTo>
                    <a:lnTo>
                      <a:pt x="165" y="397"/>
                    </a:lnTo>
                    <a:lnTo>
                      <a:pt x="156" y="408"/>
                    </a:lnTo>
                    <a:lnTo>
                      <a:pt x="146" y="423"/>
                    </a:lnTo>
                    <a:lnTo>
                      <a:pt x="138" y="437"/>
                    </a:lnTo>
                    <a:lnTo>
                      <a:pt x="131" y="450"/>
                    </a:lnTo>
                    <a:lnTo>
                      <a:pt x="123" y="463"/>
                    </a:lnTo>
                    <a:lnTo>
                      <a:pt x="116" y="475"/>
                    </a:lnTo>
                    <a:lnTo>
                      <a:pt x="108" y="488"/>
                    </a:lnTo>
                    <a:lnTo>
                      <a:pt x="100" y="499"/>
                    </a:lnTo>
                    <a:lnTo>
                      <a:pt x="93" y="513"/>
                    </a:lnTo>
                    <a:lnTo>
                      <a:pt x="87" y="526"/>
                    </a:lnTo>
                    <a:lnTo>
                      <a:pt x="80" y="537"/>
                    </a:lnTo>
                    <a:lnTo>
                      <a:pt x="74" y="549"/>
                    </a:lnTo>
                    <a:lnTo>
                      <a:pt x="68" y="560"/>
                    </a:lnTo>
                    <a:lnTo>
                      <a:pt x="64" y="571"/>
                    </a:lnTo>
                    <a:lnTo>
                      <a:pt x="57" y="583"/>
                    </a:lnTo>
                    <a:lnTo>
                      <a:pt x="53" y="594"/>
                    </a:lnTo>
                    <a:lnTo>
                      <a:pt x="49" y="606"/>
                    </a:lnTo>
                    <a:lnTo>
                      <a:pt x="43" y="615"/>
                    </a:lnTo>
                    <a:lnTo>
                      <a:pt x="40" y="625"/>
                    </a:lnTo>
                    <a:lnTo>
                      <a:pt x="36" y="636"/>
                    </a:lnTo>
                    <a:lnTo>
                      <a:pt x="30" y="646"/>
                    </a:lnTo>
                    <a:lnTo>
                      <a:pt x="28" y="653"/>
                    </a:lnTo>
                    <a:lnTo>
                      <a:pt x="24" y="661"/>
                    </a:lnTo>
                    <a:lnTo>
                      <a:pt x="21" y="670"/>
                    </a:lnTo>
                    <a:lnTo>
                      <a:pt x="19" y="678"/>
                    </a:lnTo>
                    <a:lnTo>
                      <a:pt x="15" y="686"/>
                    </a:lnTo>
                    <a:lnTo>
                      <a:pt x="13" y="693"/>
                    </a:lnTo>
                    <a:lnTo>
                      <a:pt x="11" y="701"/>
                    </a:lnTo>
                    <a:lnTo>
                      <a:pt x="7" y="706"/>
                    </a:lnTo>
                    <a:lnTo>
                      <a:pt x="7" y="712"/>
                    </a:lnTo>
                    <a:lnTo>
                      <a:pt x="3" y="716"/>
                    </a:lnTo>
                    <a:lnTo>
                      <a:pt x="2" y="720"/>
                    </a:lnTo>
                    <a:lnTo>
                      <a:pt x="0" y="725"/>
                    </a:lnTo>
                    <a:lnTo>
                      <a:pt x="0" y="729"/>
                    </a:lnTo>
                    <a:lnTo>
                      <a:pt x="0" y="735"/>
                    </a:lnTo>
                    <a:lnTo>
                      <a:pt x="0" y="739"/>
                    </a:lnTo>
                    <a:lnTo>
                      <a:pt x="89" y="763"/>
                    </a:lnTo>
                    <a:lnTo>
                      <a:pt x="89" y="762"/>
                    </a:lnTo>
                    <a:lnTo>
                      <a:pt x="91" y="758"/>
                    </a:lnTo>
                    <a:lnTo>
                      <a:pt x="91" y="754"/>
                    </a:lnTo>
                    <a:lnTo>
                      <a:pt x="91" y="750"/>
                    </a:lnTo>
                    <a:lnTo>
                      <a:pt x="93" y="746"/>
                    </a:lnTo>
                    <a:lnTo>
                      <a:pt x="95" y="743"/>
                    </a:lnTo>
                    <a:lnTo>
                      <a:pt x="97" y="739"/>
                    </a:lnTo>
                    <a:lnTo>
                      <a:pt x="97" y="731"/>
                    </a:lnTo>
                    <a:lnTo>
                      <a:pt x="100" y="725"/>
                    </a:lnTo>
                    <a:lnTo>
                      <a:pt x="102" y="720"/>
                    </a:lnTo>
                    <a:lnTo>
                      <a:pt x="104" y="714"/>
                    </a:lnTo>
                    <a:lnTo>
                      <a:pt x="108" y="708"/>
                    </a:lnTo>
                    <a:lnTo>
                      <a:pt x="110" y="699"/>
                    </a:lnTo>
                    <a:lnTo>
                      <a:pt x="114" y="691"/>
                    </a:lnTo>
                    <a:lnTo>
                      <a:pt x="116" y="684"/>
                    </a:lnTo>
                    <a:lnTo>
                      <a:pt x="119" y="676"/>
                    </a:lnTo>
                    <a:lnTo>
                      <a:pt x="123" y="667"/>
                    </a:lnTo>
                    <a:lnTo>
                      <a:pt x="127" y="657"/>
                    </a:lnTo>
                    <a:lnTo>
                      <a:pt x="133" y="648"/>
                    </a:lnTo>
                    <a:lnTo>
                      <a:pt x="137" y="638"/>
                    </a:lnTo>
                    <a:lnTo>
                      <a:pt x="142" y="629"/>
                    </a:lnTo>
                    <a:lnTo>
                      <a:pt x="146" y="619"/>
                    </a:lnTo>
                    <a:lnTo>
                      <a:pt x="152" y="606"/>
                    </a:lnTo>
                    <a:lnTo>
                      <a:pt x="156" y="596"/>
                    </a:lnTo>
                    <a:lnTo>
                      <a:pt x="161" y="585"/>
                    </a:lnTo>
                    <a:lnTo>
                      <a:pt x="169" y="573"/>
                    </a:lnTo>
                    <a:lnTo>
                      <a:pt x="175" y="562"/>
                    </a:lnTo>
                    <a:lnTo>
                      <a:pt x="180" y="551"/>
                    </a:lnTo>
                    <a:lnTo>
                      <a:pt x="186" y="539"/>
                    </a:lnTo>
                    <a:lnTo>
                      <a:pt x="194" y="528"/>
                    </a:lnTo>
                    <a:lnTo>
                      <a:pt x="199" y="516"/>
                    </a:lnTo>
                    <a:lnTo>
                      <a:pt x="207" y="503"/>
                    </a:lnTo>
                    <a:lnTo>
                      <a:pt x="216" y="490"/>
                    </a:lnTo>
                    <a:lnTo>
                      <a:pt x="222" y="478"/>
                    </a:lnTo>
                    <a:lnTo>
                      <a:pt x="230" y="467"/>
                    </a:lnTo>
                    <a:lnTo>
                      <a:pt x="239" y="454"/>
                    </a:lnTo>
                    <a:lnTo>
                      <a:pt x="247" y="442"/>
                    </a:lnTo>
                    <a:lnTo>
                      <a:pt x="256" y="429"/>
                    </a:lnTo>
                    <a:lnTo>
                      <a:pt x="264" y="416"/>
                    </a:lnTo>
                    <a:lnTo>
                      <a:pt x="274" y="404"/>
                    </a:lnTo>
                    <a:lnTo>
                      <a:pt x="283" y="391"/>
                    </a:lnTo>
                    <a:lnTo>
                      <a:pt x="294" y="380"/>
                    </a:lnTo>
                    <a:lnTo>
                      <a:pt x="304" y="366"/>
                    </a:lnTo>
                    <a:lnTo>
                      <a:pt x="313" y="355"/>
                    </a:lnTo>
                    <a:lnTo>
                      <a:pt x="323" y="343"/>
                    </a:lnTo>
                    <a:lnTo>
                      <a:pt x="336" y="332"/>
                    </a:lnTo>
                    <a:lnTo>
                      <a:pt x="348" y="319"/>
                    </a:lnTo>
                    <a:lnTo>
                      <a:pt x="359" y="307"/>
                    </a:lnTo>
                    <a:lnTo>
                      <a:pt x="371" y="296"/>
                    </a:lnTo>
                    <a:lnTo>
                      <a:pt x="382" y="285"/>
                    </a:lnTo>
                    <a:lnTo>
                      <a:pt x="393" y="273"/>
                    </a:lnTo>
                    <a:lnTo>
                      <a:pt x="407" y="262"/>
                    </a:lnTo>
                    <a:lnTo>
                      <a:pt x="420" y="252"/>
                    </a:lnTo>
                    <a:lnTo>
                      <a:pt x="431" y="241"/>
                    </a:lnTo>
                    <a:lnTo>
                      <a:pt x="445" y="229"/>
                    </a:lnTo>
                    <a:lnTo>
                      <a:pt x="460" y="220"/>
                    </a:lnTo>
                    <a:lnTo>
                      <a:pt x="473" y="210"/>
                    </a:lnTo>
                    <a:lnTo>
                      <a:pt x="488" y="201"/>
                    </a:lnTo>
                    <a:lnTo>
                      <a:pt x="504" y="191"/>
                    </a:lnTo>
                    <a:lnTo>
                      <a:pt x="517" y="182"/>
                    </a:lnTo>
                    <a:lnTo>
                      <a:pt x="534" y="174"/>
                    </a:lnTo>
                    <a:lnTo>
                      <a:pt x="549" y="167"/>
                    </a:lnTo>
                    <a:lnTo>
                      <a:pt x="557" y="163"/>
                    </a:lnTo>
                    <a:lnTo>
                      <a:pt x="564" y="157"/>
                    </a:lnTo>
                    <a:lnTo>
                      <a:pt x="574" y="153"/>
                    </a:lnTo>
                    <a:lnTo>
                      <a:pt x="582" y="150"/>
                    </a:lnTo>
                    <a:lnTo>
                      <a:pt x="591" y="146"/>
                    </a:lnTo>
                    <a:lnTo>
                      <a:pt x="599" y="142"/>
                    </a:lnTo>
                    <a:lnTo>
                      <a:pt x="608" y="138"/>
                    </a:lnTo>
                    <a:lnTo>
                      <a:pt x="618" y="134"/>
                    </a:lnTo>
                    <a:lnTo>
                      <a:pt x="625" y="133"/>
                    </a:lnTo>
                    <a:lnTo>
                      <a:pt x="635" y="129"/>
                    </a:lnTo>
                    <a:lnTo>
                      <a:pt x="642" y="125"/>
                    </a:lnTo>
                    <a:lnTo>
                      <a:pt x="652" y="123"/>
                    </a:lnTo>
                    <a:lnTo>
                      <a:pt x="661" y="121"/>
                    </a:lnTo>
                    <a:lnTo>
                      <a:pt x="671" y="117"/>
                    </a:lnTo>
                    <a:lnTo>
                      <a:pt x="680" y="115"/>
                    </a:lnTo>
                    <a:lnTo>
                      <a:pt x="688" y="114"/>
                    </a:lnTo>
                    <a:lnTo>
                      <a:pt x="698" y="110"/>
                    </a:lnTo>
                    <a:lnTo>
                      <a:pt x="707" y="110"/>
                    </a:lnTo>
                    <a:lnTo>
                      <a:pt x="717" y="106"/>
                    </a:lnTo>
                    <a:lnTo>
                      <a:pt x="724" y="104"/>
                    </a:lnTo>
                    <a:lnTo>
                      <a:pt x="736" y="102"/>
                    </a:lnTo>
                    <a:lnTo>
                      <a:pt x="743" y="100"/>
                    </a:lnTo>
                    <a:lnTo>
                      <a:pt x="755" y="98"/>
                    </a:lnTo>
                    <a:lnTo>
                      <a:pt x="764" y="98"/>
                    </a:lnTo>
                    <a:lnTo>
                      <a:pt x="772" y="98"/>
                    </a:lnTo>
                    <a:lnTo>
                      <a:pt x="783" y="96"/>
                    </a:lnTo>
                    <a:lnTo>
                      <a:pt x="791" y="95"/>
                    </a:lnTo>
                    <a:lnTo>
                      <a:pt x="802" y="95"/>
                    </a:lnTo>
                    <a:lnTo>
                      <a:pt x="810" y="93"/>
                    </a:lnTo>
                    <a:lnTo>
                      <a:pt x="821" y="93"/>
                    </a:lnTo>
                    <a:lnTo>
                      <a:pt x="831" y="93"/>
                    </a:lnTo>
                    <a:lnTo>
                      <a:pt x="840" y="93"/>
                    </a:lnTo>
                    <a:lnTo>
                      <a:pt x="850" y="93"/>
                    </a:lnTo>
                    <a:lnTo>
                      <a:pt x="859" y="93"/>
                    </a:lnTo>
                    <a:lnTo>
                      <a:pt x="869" y="93"/>
                    </a:lnTo>
                    <a:lnTo>
                      <a:pt x="880" y="93"/>
                    </a:lnTo>
                    <a:lnTo>
                      <a:pt x="888" y="93"/>
                    </a:lnTo>
                    <a:lnTo>
                      <a:pt x="899" y="93"/>
                    </a:lnTo>
                    <a:lnTo>
                      <a:pt x="909" y="93"/>
                    </a:lnTo>
                    <a:lnTo>
                      <a:pt x="920" y="95"/>
                    </a:lnTo>
                    <a:lnTo>
                      <a:pt x="928" y="95"/>
                    </a:lnTo>
                    <a:lnTo>
                      <a:pt x="941" y="96"/>
                    </a:lnTo>
                    <a:lnTo>
                      <a:pt x="951" y="96"/>
                    </a:lnTo>
                    <a:lnTo>
                      <a:pt x="960" y="98"/>
                    </a:lnTo>
                    <a:lnTo>
                      <a:pt x="970" y="98"/>
                    </a:lnTo>
                    <a:lnTo>
                      <a:pt x="983" y="100"/>
                    </a:lnTo>
                    <a:lnTo>
                      <a:pt x="992" y="102"/>
                    </a:lnTo>
                    <a:lnTo>
                      <a:pt x="1002" y="104"/>
                    </a:lnTo>
                    <a:lnTo>
                      <a:pt x="1011" y="106"/>
                    </a:lnTo>
                    <a:lnTo>
                      <a:pt x="1025" y="108"/>
                    </a:lnTo>
                    <a:lnTo>
                      <a:pt x="1034" y="110"/>
                    </a:lnTo>
                    <a:lnTo>
                      <a:pt x="1044" y="112"/>
                    </a:lnTo>
                    <a:lnTo>
                      <a:pt x="1053" y="115"/>
                    </a:lnTo>
                    <a:lnTo>
                      <a:pt x="1067" y="117"/>
                    </a:lnTo>
                    <a:lnTo>
                      <a:pt x="1076" y="121"/>
                    </a:lnTo>
                    <a:lnTo>
                      <a:pt x="1087" y="123"/>
                    </a:lnTo>
                    <a:lnTo>
                      <a:pt x="1097" y="125"/>
                    </a:lnTo>
                    <a:lnTo>
                      <a:pt x="1108" y="129"/>
                    </a:lnTo>
                    <a:lnTo>
                      <a:pt x="1120" y="133"/>
                    </a:lnTo>
                    <a:lnTo>
                      <a:pt x="1131" y="134"/>
                    </a:lnTo>
                    <a:lnTo>
                      <a:pt x="1143" y="138"/>
                    </a:lnTo>
                    <a:lnTo>
                      <a:pt x="1152" y="142"/>
                    </a:lnTo>
                    <a:lnTo>
                      <a:pt x="1163" y="146"/>
                    </a:lnTo>
                    <a:lnTo>
                      <a:pt x="1175" y="152"/>
                    </a:lnTo>
                    <a:lnTo>
                      <a:pt x="1179" y="152"/>
                    </a:lnTo>
                    <a:lnTo>
                      <a:pt x="1186" y="155"/>
                    </a:lnTo>
                    <a:lnTo>
                      <a:pt x="1190" y="157"/>
                    </a:lnTo>
                    <a:lnTo>
                      <a:pt x="1198" y="159"/>
                    </a:lnTo>
                    <a:lnTo>
                      <a:pt x="1203" y="163"/>
                    </a:lnTo>
                    <a:lnTo>
                      <a:pt x="1209" y="167"/>
                    </a:lnTo>
                    <a:lnTo>
                      <a:pt x="1217" y="171"/>
                    </a:lnTo>
                    <a:lnTo>
                      <a:pt x="1228" y="174"/>
                    </a:lnTo>
                    <a:lnTo>
                      <a:pt x="1236" y="178"/>
                    </a:lnTo>
                    <a:lnTo>
                      <a:pt x="1245" y="184"/>
                    </a:lnTo>
                    <a:lnTo>
                      <a:pt x="1255" y="190"/>
                    </a:lnTo>
                    <a:lnTo>
                      <a:pt x="1266" y="195"/>
                    </a:lnTo>
                    <a:lnTo>
                      <a:pt x="1278" y="203"/>
                    </a:lnTo>
                    <a:lnTo>
                      <a:pt x="1289" y="212"/>
                    </a:lnTo>
                    <a:lnTo>
                      <a:pt x="1300" y="218"/>
                    </a:lnTo>
                    <a:lnTo>
                      <a:pt x="1314" y="226"/>
                    </a:lnTo>
                    <a:lnTo>
                      <a:pt x="1327" y="235"/>
                    </a:lnTo>
                    <a:lnTo>
                      <a:pt x="1340" y="243"/>
                    </a:lnTo>
                    <a:lnTo>
                      <a:pt x="1354" y="254"/>
                    </a:lnTo>
                    <a:lnTo>
                      <a:pt x="1367" y="264"/>
                    </a:lnTo>
                    <a:lnTo>
                      <a:pt x="1380" y="273"/>
                    </a:lnTo>
                    <a:lnTo>
                      <a:pt x="1395" y="285"/>
                    </a:lnTo>
                    <a:lnTo>
                      <a:pt x="1409" y="296"/>
                    </a:lnTo>
                    <a:lnTo>
                      <a:pt x="1424" y="307"/>
                    </a:lnTo>
                    <a:lnTo>
                      <a:pt x="1437" y="321"/>
                    </a:lnTo>
                    <a:lnTo>
                      <a:pt x="1453" y="334"/>
                    </a:lnTo>
                    <a:lnTo>
                      <a:pt x="1466" y="349"/>
                    </a:lnTo>
                    <a:lnTo>
                      <a:pt x="1481" y="362"/>
                    </a:lnTo>
                    <a:lnTo>
                      <a:pt x="1496" y="378"/>
                    </a:lnTo>
                    <a:lnTo>
                      <a:pt x="1512" y="395"/>
                    </a:lnTo>
                    <a:lnTo>
                      <a:pt x="1525" y="408"/>
                    </a:lnTo>
                    <a:lnTo>
                      <a:pt x="1538" y="427"/>
                    </a:lnTo>
                    <a:lnTo>
                      <a:pt x="1551" y="444"/>
                    </a:lnTo>
                    <a:lnTo>
                      <a:pt x="1567" y="463"/>
                    </a:lnTo>
                    <a:lnTo>
                      <a:pt x="1580" y="480"/>
                    </a:lnTo>
                    <a:lnTo>
                      <a:pt x="1593" y="499"/>
                    </a:lnTo>
                    <a:lnTo>
                      <a:pt x="1605" y="516"/>
                    </a:lnTo>
                    <a:lnTo>
                      <a:pt x="1618" y="539"/>
                    </a:lnTo>
                    <a:lnTo>
                      <a:pt x="1629" y="558"/>
                    </a:lnTo>
                    <a:lnTo>
                      <a:pt x="1641" y="581"/>
                    </a:lnTo>
                    <a:lnTo>
                      <a:pt x="1652" y="602"/>
                    </a:lnTo>
                    <a:lnTo>
                      <a:pt x="1666" y="625"/>
                    </a:lnTo>
                    <a:lnTo>
                      <a:pt x="1675" y="648"/>
                    </a:lnTo>
                    <a:lnTo>
                      <a:pt x="1686" y="672"/>
                    </a:lnTo>
                    <a:lnTo>
                      <a:pt x="1694" y="697"/>
                    </a:lnTo>
                    <a:lnTo>
                      <a:pt x="1705" y="724"/>
                    </a:lnTo>
                    <a:lnTo>
                      <a:pt x="1713" y="750"/>
                    </a:lnTo>
                    <a:lnTo>
                      <a:pt x="1721" y="775"/>
                    </a:lnTo>
                    <a:lnTo>
                      <a:pt x="1728" y="803"/>
                    </a:lnTo>
                    <a:lnTo>
                      <a:pt x="1734" y="832"/>
                    </a:lnTo>
                    <a:lnTo>
                      <a:pt x="1740" y="858"/>
                    </a:lnTo>
                    <a:lnTo>
                      <a:pt x="1744" y="889"/>
                    </a:lnTo>
                    <a:lnTo>
                      <a:pt x="1749" y="919"/>
                    </a:lnTo>
                    <a:lnTo>
                      <a:pt x="1753" y="952"/>
                    </a:lnTo>
                    <a:lnTo>
                      <a:pt x="1755" y="982"/>
                    </a:lnTo>
                    <a:lnTo>
                      <a:pt x="1755" y="1012"/>
                    </a:lnTo>
                    <a:lnTo>
                      <a:pt x="1755" y="1047"/>
                    </a:lnTo>
                    <a:lnTo>
                      <a:pt x="1755" y="1081"/>
                    </a:lnTo>
                    <a:lnTo>
                      <a:pt x="1755" y="1115"/>
                    </a:lnTo>
                    <a:lnTo>
                      <a:pt x="1751" y="1151"/>
                    </a:lnTo>
                    <a:lnTo>
                      <a:pt x="1747" y="1187"/>
                    </a:lnTo>
                    <a:lnTo>
                      <a:pt x="1744" y="1225"/>
                    </a:lnTo>
                    <a:lnTo>
                      <a:pt x="1835" y="1237"/>
                    </a:lnTo>
                    <a:lnTo>
                      <a:pt x="1839" y="1197"/>
                    </a:lnTo>
                    <a:lnTo>
                      <a:pt x="1844" y="1157"/>
                    </a:lnTo>
                    <a:lnTo>
                      <a:pt x="1846" y="1117"/>
                    </a:lnTo>
                    <a:lnTo>
                      <a:pt x="1848" y="1081"/>
                    </a:lnTo>
                    <a:lnTo>
                      <a:pt x="1848" y="1043"/>
                    </a:lnTo>
                    <a:lnTo>
                      <a:pt x="1848" y="1007"/>
                    </a:lnTo>
                    <a:lnTo>
                      <a:pt x="1844" y="971"/>
                    </a:lnTo>
                    <a:lnTo>
                      <a:pt x="1844" y="938"/>
                    </a:lnTo>
                    <a:lnTo>
                      <a:pt x="1839" y="902"/>
                    </a:lnTo>
                    <a:lnTo>
                      <a:pt x="1835" y="870"/>
                    </a:lnTo>
                    <a:lnTo>
                      <a:pt x="1829" y="838"/>
                    </a:lnTo>
                    <a:lnTo>
                      <a:pt x="1823" y="807"/>
                    </a:lnTo>
                    <a:lnTo>
                      <a:pt x="1814" y="775"/>
                    </a:lnTo>
                    <a:lnTo>
                      <a:pt x="1808" y="746"/>
                    </a:lnTo>
                    <a:lnTo>
                      <a:pt x="1797" y="716"/>
                    </a:lnTo>
                    <a:lnTo>
                      <a:pt x="1791" y="689"/>
                    </a:lnTo>
                    <a:lnTo>
                      <a:pt x="1778" y="661"/>
                    </a:lnTo>
                    <a:lnTo>
                      <a:pt x="1766" y="632"/>
                    </a:lnTo>
                    <a:lnTo>
                      <a:pt x="1755" y="606"/>
                    </a:lnTo>
                    <a:lnTo>
                      <a:pt x="1744" y="581"/>
                    </a:lnTo>
                    <a:lnTo>
                      <a:pt x="1730" y="554"/>
                    </a:lnTo>
                    <a:lnTo>
                      <a:pt x="1719" y="532"/>
                    </a:lnTo>
                    <a:lnTo>
                      <a:pt x="1705" y="507"/>
                    </a:lnTo>
                    <a:lnTo>
                      <a:pt x="1692" y="486"/>
                    </a:lnTo>
                    <a:lnTo>
                      <a:pt x="1677" y="463"/>
                    </a:lnTo>
                    <a:lnTo>
                      <a:pt x="1662" y="440"/>
                    </a:lnTo>
                    <a:lnTo>
                      <a:pt x="1647" y="419"/>
                    </a:lnTo>
                    <a:lnTo>
                      <a:pt x="1633" y="400"/>
                    </a:lnTo>
                    <a:lnTo>
                      <a:pt x="1616" y="380"/>
                    </a:lnTo>
                    <a:lnTo>
                      <a:pt x="1601" y="361"/>
                    </a:lnTo>
                    <a:lnTo>
                      <a:pt x="1586" y="343"/>
                    </a:lnTo>
                    <a:lnTo>
                      <a:pt x="1569" y="326"/>
                    </a:lnTo>
                    <a:lnTo>
                      <a:pt x="1553" y="309"/>
                    </a:lnTo>
                    <a:lnTo>
                      <a:pt x="1536" y="292"/>
                    </a:lnTo>
                    <a:lnTo>
                      <a:pt x="1521" y="277"/>
                    </a:lnTo>
                    <a:lnTo>
                      <a:pt x="1504" y="262"/>
                    </a:lnTo>
                    <a:lnTo>
                      <a:pt x="1487" y="247"/>
                    </a:lnTo>
                    <a:lnTo>
                      <a:pt x="1472" y="233"/>
                    </a:lnTo>
                    <a:lnTo>
                      <a:pt x="1454" y="220"/>
                    </a:lnTo>
                    <a:lnTo>
                      <a:pt x="1441" y="207"/>
                    </a:lnTo>
                    <a:lnTo>
                      <a:pt x="1424" y="193"/>
                    </a:lnTo>
                    <a:lnTo>
                      <a:pt x="1409" y="184"/>
                    </a:lnTo>
                    <a:lnTo>
                      <a:pt x="1394" y="172"/>
                    </a:lnTo>
                    <a:lnTo>
                      <a:pt x="1378" y="163"/>
                    </a:lnTo>
                    <a:lnTo>
                      <a:pt x="1365" y="152"/>
                    </a:lnTo>
                    <a:lnTo>
                      <a:pt x="1350" y="142"/>
                    </a:lnTo>
                    <a:lnTo>
                      <a:pt x="1337" y="134"/>
                    </a:lnTo>
                    <a:lnTo>
                      <a:pt x="1325" y="127"/>
                    </a:lnTo>
                    <a:lnTo>
                      <a:pt x="1312" y="117"/>
                    </a:lnTo>
                    <a:lnTo>
                      <a:pt x="1299" y="110"/>
                    </a:lnTo>
                    <a:lnTo>
                      <a:pt x="1287" y="104"/>
                    </a:lnTo>
                    <a:lnTo>
                      <a:pt x="1276" y="98"/>
                    </a:lnTo>
                    <a:lnTo>
                      <a:pt x="1266" y="93"/>
                    </a:lnTo>
                    <a:lnTo>
                      <a:pt x="1257" y="87"/>
                    </a:lnTo>
                    <a:lnTo>
                      <a:pt x="1247" y="83"/>
                    </a:lnTo>
                    <a:lnTo>
                      <a:pt x="1240" y="79"/>
                    </a:lnTo>
                    <a:lnTo>
                      <a:pt x="1234" y="76"/>
                    </a:lnTo>
                    <a:lnTo>
                      <a:pt x="1226" y="74"/>
                    </a:lnTo>
                    <a:lnTo>
                      <a:pt x="1221" y="70"/>
                    </a:lnTo>
                    <a:lnTo>
                      <a:pt x="1215" y="68"/>
                    </a:lnTo>
                    <a:lnTo>
                      <a:pt x="1209" y="64"/>
                    </a:lnTo>
                    <a:lnTo>
                      <a:pt x="1207" y="64"/>
                    </a:lnTo>
                    <a:lnTo>
                      <a:pt x="1207" y="6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>
                <a:off x="1862" y="808"/>
                <a:ext cx="792" cy="753"/>
              </a:xfrm>
              <a:custGeom>
                <a:avLst/>
                <a:gdLst>
                  <a:gd name="T0" fmla="*/ 175 w 1584"/>
                  <a:gd name="T1" fmla="*/ 1488 h 1505"/>
                  <a:gd name="T2" fmla="*/ 158 w 1584"/>
                  <a:gd name="T3" fmla="*/ 1444 h 1505"/>
                  <a:gd name="T4" fmla="*/ 141 w 1584"/>
                  <a:gd name="T5" fmla="*/ 1374 h 1505"/>
                  <a:gd name="T6" fmla="*/ 124 w 1584"/>
                  <a:gd name="T7" fmla="*/ 1287 h 1505"/>
                  <a:gd name="T8" fmla="*/ 112 w 1584"/>
                  <a:gd name="T9" fmla="*/ 1184 h 1505"/>
                  <a:gd name="T10" fmla="*/ 109 w 1584"/>
                  <a:gd name="T11" fmla="*/ 1064 h 1505"/>
                  <a:gd name="T12" fmla="*/ 124 w 1584"/>
                  <a:gd name="T13" fmla="*/ 937 h 1505"/>
                  <a:gd name="T14" fmla="*/ 152 w 1584"/>
                  <a:gd name="T15" fmla="*/ 800 h 1505"/>
                  <a:gd name="T16" fmla="*/ 206 w 1584"/>
                  <a:gd name="T17" fmla="*/ 664 h 1505"/>
                  <a:gd name="T18" fmla="*/ 286 w 1584"/>
                  <a:gd name="T19" fmla="*/ 525 h 1505"/>
                  <a:gd name="T20" fmla="*/ 398 w 1584"/>
                  <a:gd name="T21" fmla="*/ 390 h 1505"/>
                  <a:gd name="T22" fmla="*/ 548 w 1584"/>
                  <a:gd name="T23" fmla="*/ 263 h 1505"/>
                  <a:gd name="T24" fmla="*/ 750 w 1584"/>
                  <a:gd name="T25" fmla="*/ 143 h 1505"/>
                  <a:gd name="T26" fmla="*/ 788 w 1584"/>
                  <a:gd name="T27" fmla="*/ 133 h 1505"/>
                  <a:gd name="T28" fmla="*/ 839 w 1584"/>
                  <a:gd name="T29" fmla="*/ 122 h 1505"/>
                  <a:gd name="T30" fmla="*/ 902 w 1584"/>
                  <a:gd name="T31" fmla="*/ 111 h 1505"/>
                  <a:gd name="T32" fmla="*/ 974 w 1584"/>
                  <a:gd name="T33" fmla="*/ 101 h 1505"/>
                  <a:gd name="T34" fmla="*/ 1054 w 1584"/>
                  <a:gd name="T35" fmla="*/ 95 h 1505"/>
                  <a:gd name="T36" fmla="*/ 1136 w 1584"/>
                  <a:gd name="T37" fmla="*/ 95 h 1505"/>
                  <a:gd name="T38" fmla="*/ 1215 w 1584"/>
                  <a:gd name="T39" fmla="*/ 99 h 1505"/>
                  <a:gd name="T40" fmla="*/ 1295 w 1584"/>
                  <a:gd name="T41" fmla="*/ 112 h 1505"/>
                  <a:gd name="T42" fmla="*/ 1368 w 1584"/>
                  <a:gd name="T43" fmla="*/ 137 h 1505"/>
                  <a:gd name="T44" fmla="*/ 1434 w 1584"/>
                  <a:gd name="T45" fmla="*/ 173 h 1505"/>
                  <a:gd name="T46" fmla="*/ 1487 w 1584"/>
                  <a:gd name="T47" fmla="*/ 225 h 1505"/>
                  <a:gd name="T48" fmla="*/ 1562 w 1584"/>
                  <a:gd name="T49" fmla="*/ 168 h 1505"/>
                  <a:gd name="T50" fmla="*/ 1499 w 1584"/>
                  <a:gd name="T51" fmla="*/ 107 h 1505"/>
                  <a:gd name="T52" fmla="*/ 1425 w 1584"/>
                  <a:gd name="T53" fmla="*/ 61 h 1505"/>
                  <a:gd name="T54" fmla="*/ 1343 w 1584"/>
                  <a:gd name="T55" fmla="*/ 29 h 1505"/>
                  <a:gd name="T56" fmla="*/ 1253 w 1584"/>
                  <a:gd name="T57" fmla="*/ 12 h 1505"/>
                  <a:gd name="T58" fmla="*/ 1164 w 1584"/>
                  <a:gd name="T59" fmla="*/ 0 h 1505"/>
                  <a:gd name="T60" fmla="*/ 1075 w 1584"/>
                  <a:gd name="T61" fmla="*/ 2 h 1505"/>
                  <a:gd name="T62" fmla="*/ 985 w 1584"/>
                  <a:gd name="T63" fmla="*/ 6 h 1505"/>
                  <a:gd name="T64" fmla="*/ 905 w 1584"/>
                  <a:gd name="T65" fmla="*/ 17 h 1505"/>
                  <a:gd name="T66" fmla="*/ 833 w 1584"/>
                  <a:gd name="T67" fmla="*/ 29 h 1505"/>
                  <a:gd name="T68" fmla="*/ 776 w 1584"/>
                  <a:gd name="T69" fmla="*/ 40 h 1505"/>
                  <a:gd name="T70" fmla="*/ 731 w 1584"/>
                  <a:gd name="T71" fmla="*/ 50 h 1505"/>
                  <a:gd name="T72" fmla="*/ 704 w 1584"/>
                  <a:gd name="T73" fmla="*/ 59 h 1505"/>
                  <a:gd name="T74" fmla="*/ 563 w 1584"/>
                  <a:gd name="T75" fmla="*/ 137 h 1505"/>
                  <a:gd name="T76" fmla="*/ 386 w 1584"/>
                  <a:gd name="T77" fmla="*/ 268 h 1505"/>
                  <a:gd name="T78" fmla="*/ 247 w 1584"/>
                  <a:gd name="T79" fmla="*/ 409 h 1505"/>
                  <a:gd name="T80" fmla="*/ 145 w 1584"/>
                  <a:gd name="T81" fmla="*/ 551 h 1505"/>
                  <a:gd name="T82" fmla="*/ 73 w 1584"/>
                  <a:gd name="T83" fmla="*/ 694 h 1505"/>
                  <a:gd name="T84" fmla="*/ 29 w 1584"/>
                  <a:gd name="T85" fmla="*/ 836 h 1505"/>
                  <a:gd name="T86" fmla="*/ 6 w 1584"/>
                  <a:gd name="T87" fmla="*/ 969 h 1505"/>
                  <a:gd name="T88" fmla="*/ 2 w 1584"/>
                  <a:gd name="T89" fmla="*/ 1097 h 1505"/>
                  <a:gd name="T90" fmla="*/ 10 w 1584"/>
                  <a:gd name="T91" fmla="*/ 1209 h 1505"/>
                  <a:gd name="T92" fmla="*/ 27 w 1584"/>
                  <a:gd name="T93" fmla="*/ 1310 h 1505"/>
                  <a:gd name="T94" fmla="*/ 46 w 1584"/>
                  <a:gd name="T95" fmla="*/ 1387 h 1505"/>
                  <a:gd name="T96" fmla="*/ 67 w 1584"/>
                  <a:gd name="T97" fmla="*/ 1446 h 1505"/>
                  <a:gd name="T98" fmla="*/ 82 w 1584"/>
                  <a:gd name="T99" fmla="*/ 1481 h 1505"/>
                  <a:gd name="T100" fmla="*/ 103 w 1584"/>
                  <a:gd name="T101" fmla="*/ 1494 h 1505"/>
                  <a:gd name="T102" fmla="*/ 131 w 1584"/>
                  <a:gd name="T103" fmla="*/ 1500 h 1505"/>
                  <a:gd name="T104" fmla="*/ 168 w 1584"/>
                  <a:gd name="T105" fmla="*/ 1503 h 1505"/>
                  <a:gd name="T106" fmla="*/ 181 w 1584"/>
                  <a:gd name="T107" fmla="*/ 1505 h 15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584" h="1505">
                    <a:moveTo>
                      <a:pt x="181" y="1505"/>
                    </a:moveTo>
                    <a:lnTo>
                      <a:pt x="179" y="1501"/>
                    </a:lnTo>
                    <a:lnTo>
                      <a:pt x="177" y="1500"/>
                    </a:lnTo>
                    <a:lnTo>
                      <a:pt x="177" y="1494"/>
                    </a:lnTo>
                    <a:lnTo>
                      <a:pt x="175" y="1488"/>
                    </a:lnTo>
                    <a:lnTo>
                      <a:pt x="171" y="1481"/>
                    </a:lnTo>
                    <a:lnTo>
                      <a:pt x="170" y="1473"/>
                    </a:lnTo>
                    <a:lnTo>
                      <a:pt x="166" y="1465"/>
                    </a:lnTo>
                    <a:lnTo>
                      <a:pt x="164" y="1456"/>
                    </a:lnTo>
                    <a:lnTo>
                      <a:pt x="158" y="1444"/>
                    </a:lnTo>
                    <a:lnTo>
                      <a:pt x="156" y="1433"/>
                    </a:lnTo>
                    <a:lnTo>
                      <a:pt x="152" y="1418"/>
                    </a:lnTo>
                    <a:lnTo>
                      <a:pt x="149" y="1405"/>
                    </a:lnTo>
                    <a:lnTo>
                      <a:pt x="145" y="1391"/>
                    </a:lnTo>
                    <a:lnTo>
                      <a:pt x="141" y="1374"/>
                    </a:lnTo>
                    <a:lnTo>
                      <a:pt x="137" y="1359"/>
                    </a:lnTo>
                    <a:lnTo>
                      <a:pt x="135" y="1344"/>
                    </a:lnTo>
                    <a:lnTo>
                      <a:pt x="130" y="1325"/>
                    </a:lnTo>
                    <a:lnTo>
                      <a:pt x="128" y="1308"/>
                    </a:lnTo>
                    <a:lnTo>
                      <a:pt x="124" y="1287"/>
                    </a:lnTo>
                    <a:lnTo>
                      <a:pt x="122" y="1268"/>
                    </a:lnTo>
                    <a:lnTo>
                      <a:pt x="118" y="1247"/>
                    </a:lnTo>
                    <a:lnTo>
                      <a:pt x="116" y="1226"/>
                    </a:lnTo>
                    <a:lnTo>
                      <a:pt x="114" y="1205"/>
                    </a:lnTo>
                    <a:lnTo>
                      <a:pt x="112" y="1184"/>
                    </a:lnTo>
                    <a:lnTo>
                      <a:pt x="111" y="1159"/>
                    </a:lnTo>
                    <a:lnTo>
                      <a:pt x="109" y="1137"/>
                    </a:lnTo>
                    <a:lnTo>
                      <a:pt x="109" y="1112"/>
                    </a:lnTo>
                    <a:lnTo>
                      <a:pt x="109" y="1089"/>
                    </a:lnTo>
                    <a:lnTo>
                      <a:pt x="109" y="1064"/>
                    </a:lnTo>
                    <a:lnTo>
                      <a:pt x="111" y="1040"/>
                    </a:lnTo>
                    <a:lnTo>
                      <a:pt x="112" y="1015"/>
                    </a:lnTo>
                    <a:lnTo>
                      <a:pt x="116" y="990"/>
                    </a:lnTo>
                    <a:lnTo>
                      <a:pt x="118" y="962"/>
                    </a:lnTo>
                    <a:lnTo>
                      <a:pt x="124" y="937"/>
                    </a:lnTo>
                    <a:lnTo>
                      <a:pt x="126" y="909"/>
                    </a:lnTo>
                    <a:lnTo>
                      <a:pt x="131" y="884"/>
                    </a:lnTo>
                    <a:lnTo>
                      <a:pt x="137" y="855"/>
                    </a:lnTo>
                    <a:lnTo>
                      <a:pt x="145" y="829"/>
                    </a:lnTo>
                    <a:lnTo>
                      <a:pt x="152" y="800"/>
                    </a:lnTo>
                    <a:lnTo>
                      <a:pt x="160" y="774"/>
                    </a:lnTo>
                    <a:lnTo>
                      <a:pt x="171" y="747"/>
                    </a:lnTo>
                    <a:lnTo>
                      <a:pt x="181" y="717"/>
                    </a:lnTo>
                    <a:lnTo>
                      <a:pt x="192" y="690"/>
                    </a:lnTo>
                    <a:lnTo>
                      <a:pt x="206" y="664"/>
                    </a:lnTo>
                    <a:lnTo>
                      <a:pt x="219" y="635"/>
                    </a:lnTo>
                    <a:lnTo>
                      <a:pt x="234" y="607"/>
                    </a:lnTo>
                    <a:lnTo>
                      <a:pt x="249" y="580"/>
                    </a:lnTo>
                    <a:lnTo>
                      <a:pt x="268" y="553"/>
                    </a:lnTo>
                    <a:lnTo>
                      <a:pt x="286" y="525"/>
                    </a:lnTo>
                    <a:lnTo>
                      <a:pt x="305" y="496"/>
                    </a:lnTo>
                    <a:lnTo>
                      <a:pt x="327" y="470"/>
                    </a:lnTo>
                    <a:lnTo>
                      <a:pt x="350" y="443"/>
                    </a:lnTo>
                    <a:lnTo>
                      <a:pt x="373" y="416"/>
                    </a:lnTo>
                    <a:lnTo>
                      <a:pt x="398" y="390"/>
                    </a:lnTo>
                    <a:lnTo>
                      <a:pt x="424" y="363"/>
                    </a:lnTo>
                    <a:lnTo>
                      <a:pt x="453" y="339"/>
                    </a:lnTo>
                    <a:lnTo>
                      <a:pt x="481" y="312"/>
                    </a:lnTo>
                    <a:lnTo>
                      <a:pt x="514" y="285"/>
                    </a:lnTo>
                    <a:lnTo>
                      <a:pt x="548" y="263"/>
                    </a:lnTo>
                    <a:lnTo>
                      <a:pt x="582" y="238"/>
                    </a:lnTo>
                    <a:lnTo>
                      <a:pt x="618" y="213"/>
                    </a:lnTo>
                    <a:lnTo>
                      <a:pt x="656" y="190"/>
                    </a:lnTo>
                    <a:lnTo>
                      <a:pt x="746" y="143"/>
                    </a:lnTo>
                    <a:lnTo>
                      <a:pt x="750" y="143"/>
                    </a:lnTo>
                    <a:lnTo>
                      <a:pt x="757" y="141"/>
                    </a:lnTo>
                    <a:lnTo>
                      <a:pt x="763" y="139"/>
                    </a:lnTo>
                    <a:lnTo>
                      <a:pt x="770" y="137"/>
                    </a:lnTo>
                    <a:lnTo>
                      <a:pt x="776" y="135"/>
                    </a:lnTo>
                    <a:lnTo>
                      <a:pt x="788" y="133"/>
                    </a:lnTo>
                    <a:lnTo>
                      <a:pt x="795" y="131"/>
                    </a:lnTo>
                    <a:lnTo>
                      <a:pt x="805" y="130"/>
                    </a:lnTo>
                    <a:lnTo>
                      <a:pt x="816" y="126"/>
                    </a:lnTo>
                    <a:lnTo>
                      <a:pt x="827" y="124"/>
                    </a:lnTo>
                    <a:lnTo>
                      <a:pt x="839" y="122"/>
                    </a:lnTo>
                    <a:lnTo>
                      <a:pt x="850" y="120"/>
                    </a:lnTo>
                    <a:lnTo>
                      <a:pt x="862" y="118"/>
                    </a:lnTo>
                    <a:lnTo>
                      <a:pt x="875" y="116"/>
                    </a:lnTo>
                    <a:lnTo>
                      <a:pt x="888" y="112"/>
                    </a:lnTo>
                    <a:lnTo>
                      <a:pt x="902" y="111"/>
                    </a:lnTo>
                    <a:lnTo>
                      <a:pt x="915" y="109"/>
                    </a:lnTo>
                    <a:lnTo>
                      <a:pt x="930" y="107"/>
                    </a:lnTo>
                    <a:lnTo>
                      <a:pt x="943" y="105"/>
                    </a:lnTo>
                    <a:lnTo>
                      <a:pt x="959" y="103"/>
                    </a:lnTo>
                    <a:lnTo>
                      <a:pt x="974" y="101"/>
                    </a:lnTo>
                    <a:lnTo>
                      <a:pt x="989" y="101"/>
                    </a:lnTo>
                    <a:lnTo>
                      <a:pt x="1004" y="99"/>
                    </a:lnTo>
                    <a:lnTo>
                      <a:pt x="1021" y="97"/>
                    </a:lnTo>
                    <a:lnTo>
                      <a:pt x="1037" y="95"/>
                    </a:lnTo>
                    <a:lnTo>
                      <a:pt x="1054" y="95"/>
                    </a:lnTo>
                    <a:lnTo>
                      <a:pt x="1069" y="95"/>
                    </a:lnTo>
                    <a:lnTo>
                      <a:pt x="1086" y="95"/>
                    </a:lnTo>
                    <a:lnTo>
                      <a:pt x="1101" y="95"/>
                    </a:lnTo>
                    <a:lnTo>
                      <a:pt x="1117" y="95"/>
                    </a:lnTo>
                    <a:lnTo>
                      <a:pt x="1136" y="95"/>
                    </a:lnTo>
                    <a:lnTo>
                      <a:pt x="1151" y="95"/>
                    </a:lnTo>
                    <a:lnTo>
                      <a:pt x="1166" y="95"/>
                    </a:lnTo>
                    <a:lnTo>
                      <a:pt x="1183" y="95"/>
                    </a:lnTo>
                    <a:lnTo>
                      <a:pt x="1198" y="97"/>
                    </a:lnTo>
                    <a:lnTo>
                      <a:pt x="1215" y="99"/>
                    </a:lnTo>
                    <a:lnTo>
                      <a:pt x="1231" y="101"/>
                    </a:lnTo>
                    <a:lnTo>
                      <a:pt x="1248" y="105"/>
                    </a:lnTo>
                    <a:lnTo>
                      <a:pt x="1263" y="107"/>
                    </a:lnTo>
                    <a:lnTo>
                      <a:pt x="1278" y="109"/>
                    </a:lnTo>
                    <a:lnTo>
                      <a:pt x="1295" y="112"/>
                    </a:lnTo>
                    <a:lnTo>
                      <a:pt x="1311" y="118"/>
                    </a:lnTo>
                    <a:lnTo>
                      <a:pt x="1326" y="122"/>
                    </a:lnTo>
                    <a:lnTo>
                      <a:pt x="1339" y="126"/>
                    </a:lnTo>
                    <a:lnTo>
                      <a:pt x="1354" y="131"/>
                    </a:lnTo>
                    <a:lnTo>
                      <a:pt x="1368" y="137"/>
                    </a:lnTo>
                    <a:lnTo>
                      <a:pt x="1381" y="143"/>
                    </a:lnTo>
                    <a:lnTo>
                      <a:pt x="1394" y="150"/>
                    </a:lnTo>
                    <a:lnTo>
                      <a:pt x="1408" y="158"/>
                    </a:lnTo>
                    <a:lnTo>
                      <a:pt x="1423" y="168"/>
                    </a:lnTo>
                    <a:lnTo>
                      <a:pt x="1434" y="173"/>
                    </a:lnTo>
                    <a:lnTo>
                      <a:pt x="1446" y="183"/>
                    </a:lnTo>
                    <a:lnTo>
                      <a:pt x="1455" y="190"/>
                    </a:lnTo>
                    <a:lnTo>
                      <a:pt x="1466" y="202"/>
                    </a:lnTo>
                    <a:lnTo>
                      <a:pt x="1476" y="213"/>
                    </a:lnTo>
                    <a:lnTo>
                      <a:pt x="1487" y="225"/>
                    </a:lnTo>
                    <a:lnTo>
                      <a:pt x="1497" y="236"/>
                    </a:lnTo>
                    <a:lnTo>
                      <a:pt x="1506" y="249"/>
                    </a:lnTo>
                    <a:lnTo>
                      <a:pt x="1584" y="198"/>
                    </a:lnTo>
                    <a:lnTo>
                      <a:pt x="1571" y="183"/>
                    </a:lnTo>
                    <a:lnTo>
                      <a:pt x="1562" y="168"/>
                    </a:lnTo>
                    <a:lnTo>
                      <a:pt x="1548" y="154"/>
                    </a:lnTo>
                    <a:lnTo>
                      <a:pt x="1537" y="143"/>
                    </a:lnTo>
                    <a:lnTo>
                      <a:pt x="1524" y="130"/>
                    </a:lnTo>
                    <a:lnTo>
                      <a:pt x="1512" y="118"/>
                    </a:lnTo>
                    <a:lnTo>
                      <a:pt x="1499" y="107"/>
                    </a:lnTo>
                    <a:lnTo>
                      <a:pt x="1485" y="97"/>
                    </a:lnTo>
                    <a:lnTo>
                      <a:pt x="1470" y="88"/>
                    </a:lnTo>
                    <a:lnTo>
                      <a:pt x="1455" y="78"/>
                    </a:lnTo>
                    <a:lnTo>
                      <a:pt x="1440" y="69"/>
                    </a:lnTo>
                    <a:lnTo>
                      <a:pt x="1425" y="61"/>
                    </a:lnTo>
                    <a:lnTo>
                      <a:pt x="1408" y="54"/>
                    </a:lnTo>
                    <a:lnTo>
                      <a:pt x="1392" y="48"/>
                    </a:lnTo>
                    <a:lnTo>
                      <a:pt x="1375" y="40"/>
                    </a:lnTo>
                    <a:lnTo>
                      <a:pt x="1360" y="36"/>
                    </a:lnTo>
                    <a:lnTo>
                      <a:pt x="1343" y="29"/>
                    </a:lnTo>
                    <a:lnTo>
                      <a:pt x="1324" y="25"/>
                    </a:lnTo>
                    <a:lnTo>
                      <a:pt x="1307" y="21"/>
                    </a:lnTo>
                    <a:lnTo>
                      <a:pt x="1290" y="17"/>
                    </a:lnTo>
                    <a:lnTo>
                      <a:pt x="1272" y="14"/>
                    </a:lnTo>
                    <a:lnTo>
                      <a:pt x="1253" y="12"/>
                    </a:lnTo>
                    <a:lnTo>
                      <a:pt x="1236" y="8"/>
                    </a:lnTo>
                    <a:lnTo>
                      <a:pt x="1219" y="6"/>
                    </a:lnTo>
                    <a:lnTo>
                      <a:pt x="1200" y="6"/>
                    </a:lnTo>
                    <a:lnTo>
                      <a:pt x="1181" y="4"/>
                    </a:lnTo>
                    <a:lnTo>
                      <a:pt x="1164" y="0"/>
                    </a:lnTo>
                    <a:lnTo>
                      <a:pt x="1145" y="0"/>
                    </a:lnTo>
                    <a:lnTo>
                      <a:pt x="1126" y="0"/>
                    </a:lnTo>
                    <a:lnTo>
                      <a:pt x="1109" y="0"/>
                    </a:lnTo>
                    <a:lnTo>
                      <a:pt x="1092" y="0"/>
                    </a:lnTo>
                    <a:lnTo>
                      <a:pt x="1075" y="2"/>
                    </a:lnTo>
                    <a:lnTo>
                      <a:pt x="1056" y="2"/>
                    </a:lnTo>
                    <a:lnTo>
                      <a:pt x="1037" y="4"/>
                    </a:lnTo>
                    <a:lnTo>
                      <a:pt x="1020" y="4"/>
                    </a:lnTo>
                    <a:lnTo>
                      <a:pt x="1002" y="6"/>
                    </a:lnTo>
                    <a:lnTo>
                      <a:pt x="985" y="6"/>
                    </a:lnTo>
                    <a:lnTo>
                      <a:pt x="968" y="8"/>
                    </a:lnTo>
                    <a:lnTo>
                      <a:pt x="953" y="10"/>
                    </a:lnTo>
                    <a:lnTo>
                      <a:pt x="938" y="12"/>
                    </a:lnTo>
                    <a:lnTo>
                      <a:pt x="921" y="14"/>
                    </a:lnTo>
                    <a:lnTo>
                      <a:pt x="905" y="17"/>
                    </a:lnTo>
                    <a:lnTo>
                      <a:pt x="888" y="17"/>
                    </a:lnTo>
                    <a:lnTo>
                      <a:pt x="877" y="21"/>
                    </a:lnTo>
                    <a:lnTo>
                      <a:pt x="860" y="23"/>
                    </a:lnTo>
                    <a:lnTo>
                      <a:pt x="847" y="25"/>
                    </a:lnTo>
                    <a:lnTo>
                      <a:pt x="833" y="29"/>
                    </a:lnTo>
                    <a:lnTo>
                      <a:pt x="822" y="31"/>
                    </a:lnTo>
                    <a:lnTo>
                      <a:pt x="808" y="35"/>
                    </a:lnTo>
                    <a:lnTo>
                      <a:pt x="797" y="35"/>
                    </a:lnTo>
                    <a:lnTo>
                      <a:pt x="786" y="38"/>
                    </a:lnTo>
                    <a:lnTo>
                      <a:pt x="776" y="40"/>
                    </a:lnTo>
                    <a:lnTo>
                      <a:pt x="763" y="40"/>
                    </a:lnTo>
                    <a:lnTo>
                      <a:pt x="755" y="44"/>
                    </a:lnTo>
                    <a:lnTo>
                      <a:pt x="746" y="48"/>
                    </a:lnTo>
                    <a:lnTo>
                      <a:pt x="738" y="48"/>
                    </a:lnTo>
                    <a:lnTo>
                      <a:pt x="731" y="50"/>
                    </a:lnTo>
                    <a:lnTo>
                      <a:pt x="725" y="52"/>
                    </a:lnTo>
                    <a:lnTo>
                      <a:pt x="717" y="54"/>
                    </a:lnTo>
                    <a:lnTo>
                      <a:pt x="713" y="55"/>
                    </a:lnTo>
                    <a:lnTo>
                      <a:pt x="706" y="57"/>
                    </a:lnTo>
                    <a:lnTo>
                      <a:pt x="704" y="59"/>
                    </a:lnTo>
                    <a:lnTo>
                      <a:pt x="698" y="61"/>
                    </a:lnTo>
                    <a:lnTo>
                      <a:pt x="694" y="65"/>
                    </a:lnTo>
                    <a:lnTo>
                      <a:pt x="649" y="88"/>
                    </a:lnTo>
                    <a:lnTo>
                      <a:pt x="607" y="112"/>
                    </a:lnTo>
                    <a:lnTo>
                      <a:pt x="563" y="137"/>
                    </a:lnTo>
                    <a:lnTo>
                      <a:pt x="525" y="162"/>
                    </a:lnTo>
                    <a:lnTo>
                      <a:pt x="487" y="188"/>
                    </a:lnTo>
                    <a:lnTo>
                      <a:pt x="453" y="215"/>
                    </a:lnTo>
                    <a:lnTo>
                      <a:pt x="417" y="242"/>
                    </a:lnTo>
                    <a:lnTo>
                      <a:pt x="386" y="268"/>
                    </a:lnTo>
                    <a:lnTo>
                      <a:pt x="354" y="297"/>
                    </a:lnTo>
                    <a:lnTo>
                      <a:pt x="325" y="323"/>
                    </a:lnTo>
                    <a:lnTo>
                      <a:pt x="297" y="352"/>
                    </a:lnTo>
                    <a:lnTo>
                      <a:pt x="272" y="380"/>
                    </a:lnTo>
                    <a:lnTo>
                      <a:pt x="247" y="409"/>
                    </a:lnTo>
                    <a:lnTo>
                      <a:pt x="225" y="435"/>
                    </a:lnTo>
                    <a:lnTo>
                      <a:pt x="202" y="466"/>
                    </a:lnTo>
                    <a:lnTo>
                      <a:pt x="183" y="494"/>
                    </a:lnTo>
                    <a:lnTo>
                      <a:pt x="162" y="523"/>
                    </a:lnTo>
                    <a:lnTo>
                      <a:pt x="145" y="551"/>
                    </a:lnTo>
                    <a:lnTo>
                      <a:pt x="128" y="580"/>
                    </a:lnTo>
                    <a:lnTo>
                      <a:pt x="112" y="608"/>
                    </a:lnTo>
                    <a:lnTo>
                      <a:pt x="97" y="637"/>
                    </a:lnTo>
                    <a:lnTo>
                      <a:pt x="84" y="665"/>
                    </a:lnTo>
                    <a:lnTo>
                      <a:pt x="73" y="694"/>
                    </a:lnTo>
                    <a:lnTo>
                      <a:pt x="63" y="722"/>
                    </a:lnTo>
                    <a:lnTo>
                      <a:pt x="52" y="751"/>
                    </a:lnTo>
                    <a:lnTo>
                      <a:pt x="42" y="778"/>
                    </a:lnTo>
                    <a:lnTo>
                      <a:pt x="35" y="806"/>
                    </a:lnTo>
                    <a:lnTo>
                      <a:pt x="29" y="836"/>
                    </a:lnTo>
                    <a:lnTo>
                      <a:pt x="21" y="861"/>
                    </a:lnTo>
                    <a:lnTo>
                      <a:pt x="15" y="890"/>
                    </a:lnTo>
                    <a:lnTo>
                      <a:pt x="12" y="918"/>
                    </a:lnTo>
                    <a:lnTo>
                      <a:pt x="10" y="945"/>
                    </a:lnTo>
                    <a:lnTo>
                      <a:pt x="6" y="969"/>
                    </a:lnTo>
                    <a:lnTo>
                      <a:pt x="4" y="998"/>
                    </a:lnTo>
                    <a:lnTo>
                      <a:pt x="2" y="1023"/>
                    </a:lnTo>
                    <a:lnTo>
                      <a:pt x="2" y="1047"/>
                    </a:lnTo>
                    <a:lnTo>
                      <a:pt x="0" y="1072"/>
                    </a:lnTo>
                    <a:lnTo>
                      <a:pt x="2" y="1097"/>
                    </a:lnTo>
                    <a:lnTo>
                      <a:pt x="2" y="1120"/>
                    </a:lnTo>
                    <a:lnTo>
                      <a:pt x="4" y="1144"/>
                    </a:lnTo>
                    <a:lnTo>
                      <a:pt x="4" y="1165"/>
                    </a:lnTo>
                    <a:lnTo>
                      <a:pt x="6" y="1190"/>
                    </a:lnTo>
                    <a:lnTo>
                      <a:pt x="10" y="1209"/>
                    </a:lnTo>
                    <a:lnTo>
                      <a:pt x="12" y="1232"/>
                    </a:lnTo>
                    <a:lnTo>
                      <a:pt x="15" y="1251"/>
                    </a:lnTo>
                    <a:lnTo>
                      <a:pt x="19" y="1272"/>
                    </a:lnTo>
                    <a:lnTo>
                      <a:pt x="21" y="1291"/>
                    </a:lnTo>
                    <a:lnTo>
                      <a:pt x="27" y="1310"/>
                    </a:lnTo>
                    <a:lnTo>
                      <a:pt x="29" y="1327"/>
                    </a:lnTo>
                    <a:lnTo>
                      <a:pt x="33" y="1344"/>
                    </a:lnTo>
                    <a:lnTo>
                      <a:pt x="38" y="1357"/>
                    </a:lnTo>
                    <a:lnTo>
                      <a:pt x="42" y="1374"/>
                    </a:lnTo>
                    <a:lnTo>
                      <a:pt x="46" y="1387"/>
                    </a:lnTo>
                    <a:lnTo>
                      <a:pt x="52" y="1403"/>
                    </a:lnTo>
                    <a:lnTo>
                      <a:pt x="55" y="1414"/>
                    </a:lnTo>
                    <a:lnTo>
                      <a:pt x="59" y="1427"/>
                    </a:lnTo>
                    <a:lnTo>
                      <a:pt x="63" y="1437"/>
                    </a:lnTo>
                    <a:lnTo>
                      <a:pt x="67" y="1446"/>
                    </a:lnTo>
                    <a:lnTo>
                      <a:pt x="71" y="1456"/>
                    </a:lnTo>
                    <a:lnTo>
                      <a:pt x="74" y="1463"/>
                    </a:lnTo>
                    <a:lnTo>
                      <a:pt x="76" y="1469"/>
                    </a:lnTo>
                    <a:lnTo>
                      <a:pt x="80" y="1477"/>
                    </a:lnTo>
                    <a:lnTo>
                      <a:pt x="82" y="1481"/>
                    </a:lnTo>
                    <a:lnTo>
                      <a:pt x="84" y="1484"/>
                    </a:lnTo>
                    <a:lnTo>
                      <a:pt x="86" y="1486"/>
                    </a:lnTo>
                    <a:lnTo>
                      <a:pt x="90" y="1488"/>
                    </a:lnTo>
                    <a:lnTo>
                      <a:pt x="95" y="1492"/>
                    </a:lnTo>
                    <a:lnTo>
                      <a:pt x="103" y="1494"/>
                    </a:lnTo>
                    <a:lnTo>
                      <a:pt x="111" y="1494"/>
                    </a:lnTo>
                    <a:lnTo>
                      <a:pt x="118" y="1496"/>
                    </a:lnTo>
                    <a:lnTo>
                      <a:pt x="124" y="1498"/>
                    </a:lnTo>
                    <a:lnTo>
                      <a:pt x="128" y="1498"/>
                    </a:lnTo>
                    <a:lnTo>
                      <a:pt x="131" y="1500"/>
                    </a:lnTo>
                    <a:lnTo>
                      <a:pt x="135" y="1500"/>
                    </a:lnTo>
                    <a:lnTo>
                      <a:pt x="145" y="1500"/>
                    </a:lnTo>
                    <a:lnTo>
                      <a:pt x="152" y="1501"/>
                    </a:lnTo>
                    <a:lnTo>
                      <a:pt x="158" y="1503"/>
                    </a:lnTo>
                    <a:lnTo>
                      <a:pt x="168" y="1503"/>
                    </a:lnTo>
                    <a:lnTo>
                      <a:pt x="173" y="1503"/>
                    </a:lnTo>
                    <a:lnTo>
                      <a:pt x="177" y="1505"/>
                    </a:lnTo>
                    <a:lnTo>
                      <a:pt x="179" y="1505"/>
                    </a:lnTo>
                    <a:lnTo>
                      <a:pt x="181" y="1505"/>
                    </a:lnTo>
                    <a:lnTo>
                      <a:pt x="181" y="150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>
                <a:off x="2115" y="860"/>
                <a:ext cx="208" cy="751"/>
              </a:xfrm>
              <a:custGeom>
                <a:avLst/>
                <a:gdLst>
                  <a:gd name="T0" fmla="*/ 225 w 417"/>
                  <a:gd name="T1" fmla="*/ 45 h 1501"/>
                  <a:gd name="T2" fmla="*/ 230 w 417"/>
                  <a:gd name="T3" fmla="*/ 59 h 1501"/>
                  <a:gd name="T4" fmla="*/ 240 w 417"/>
                  <a:gd name="T5" fmla="*/ 80 h 1501"/>
                  <a:gd name="T6" fmla="*/ 251 w 417"/>
                  <a:gd name="T7" fmla="*/ 106 h 1501"/>
                  <a:gd name="T8" fmla="*/ 264 w 417"/>
                  <a:gd name="T9" fmla="*/ 140 h 1501"/>
                  <a:gd name="T10" fmla="*/ 276 w 417"/>
                  <a:gd name="T11" fmla="*/ 182 h 1501"/>
                  <a:gd name="T12" fmla="*/ 289 w 417"/>
                  <a:gd name="T13" fmla="*/ 230 h 1501"/>
                  <a:gd name="T14" fmla="*/ 301 w 417"/>
                  <a:gd name="T15" fmla="*/ 283 h 1501"/>
                  <a:gd name="T16" fmla="*/ 312 w 417"/>
                  <a:gd name="T17" fmla="*/ 342 h 1501"/>
                  <a:gd name="T18" fmla="*/ 321 w 417"/>
                  <a:gd name="T19" fmla="*/ 405 h 1501"/>
                  <a:gd name="T20" fmla="*/ 327 w 417"/>
                  <a:gd name="T21" fmla="*/ 475 h 1501"/>
                  <a:gd name="T22" fmla="*/ 329 w 417"/>
                  <a:gd name="T23" fmla="*/ 547 h 1501"/>
                  <a:gd name="T24" fmla="*/ 323 w 417"/>
                  <a:gd name="T25" fmla="*/ 627 h 1501"/>
                  <a:gd name="T26" fmla="*/ 318 w 417"/>
                  <a:gd name="T27" fmla="*/ 709 h 1501"/>
                  <a:gd name="T28" fmla="*/ 302 w 417"/>
                  <a:gd name="T29" fmla="*/ 794 h 1501"/>
                  <a:gd name="T30" fmla="*/ 282 w 417"/>
                  <a:gd name="T31" fmla="*/ 885 h 1501"/>
                  <a:gd name="T32" fmla="*/ 251 w 417"/>
                  <a:gd name="T33" fmla="*/ 977 h 1501"/>
                  <a:gd name="T34" fmla="*/ 215 w 417"/>
                  <a:gd name="T35" fmla="*/ 1072 h 1501"/>
                  <a:gd name="T36" fmla="*/ 169 w 417"/>
                  <a:gd name="T37" fmla="*/ 1170 h 1501"/>
                  <a:gd name="T38" fmla="*/ 114 w 417"/>
                  <a:gd name="T39" fmla="*/ 1269 h 1501"/>
                  <a:gd name="T40" fmla="*/ 48 w 417"/>
                  <a:gd name="T41" fmla="*/ 1374 h 1501"/>
                  <a:gd name="T42" fmla="*/ 72 w 417"/>
                  <a:gd name="T43" fmla="*/ 1501 h 1501"/>
                  <a:gd name="T44" fmla="*/ 148 w 417"/>
                  <a:gd name="T45" fmla="*/ 1389 h 1501"/>
                  <a:gd name="T46" fmla="*/ 215 w 417"/>
                  <a:gd name="T47" fmla="*/ 1281 h 1501"/>
                  <a:gd name="T48" fmla="*/ 270 w 417"/>
                  <a:gd name="T49" fmla="*/ 1174 h 1501"/>
                  <a:gd name="T50" fmla="*/ 316 w 417"/>
                  <a:gd name="T51" fmla="*/ 1068 h 1501"/>
                  <a:gd name="T52" fmla="*/ 350 w 417"/>
                  <a:gd name="T53" fmla="*/ 965 h 1501"/>
                  <a:gd name="T54" fmla="*/ 377 w 417"/>
                  <a:gd name="T55" fmla="*/ 868 h 1501"/>
                  <a:gd name="T56" fmla="*/ 396 w 417"/>
                  <a:gd name="T57" fmla="*/ 771 h 1501"/>
                  <a:gd name="T58" fmla="*/ 409 w 417"/>
                  <a:gd name="T59" fmla="*/ 680 h 1501"/>
                  <a:gd name="T60" fmla="*/ 415 w 417"/>
                  <a:gd name="T61" fmla="*/ 591 h 1501"/>
                  <a:gd name="T62" fmla="*/ 417 w 417"/>
                  <a:gd name="T63" fmla="*/ 509 h 1501"/>
                  <a:gd name="T64" fmla="*/ 413 w 417"/>
                  <a:gd name="T65" fmla="*/ 429 h 1501"/>
                  <a:gd name="T66" fmla="*/ 405 w 417"/>
                  <a:gd name="T67" fmla="*/ 357 h 1501"/>
                  <a:gd name="T68" fmla="*/ 394 w 417"/>
                  <a:gd name="T69" fmla="*/ 289 h 1501"/>
                  <a:gd name="T70" fmla="*/ 380 w 417"/>
                  <a:gd name="T71" fmla="*/ 228 h 1501"/>
                  <a:gd name="T72" fmla="*/ 367 w 417"/>
                  <a:gd name="T73" fmla="*/ 173 h 1501"/>
                  <a:gd name="T74" fmla="*/ 354 w 417"/>
                  <a:gd name="T75" fmla="*/ 125 h 1501"/>
                  <a:gd name="T76" fmla="*/ 341 w 417"/>
                  <a:gd name="T77" fmla="*/ 83 h 1501"/>
                  <a:gd name="T78" fmla="*/ 327 w 417"/>
                  <a:gd name="T79" fmla="*/ 49 h 1501"/>
                  <a:gd name="T80" fmla="*/ 318 w 417"/>
                  <a:gd name="T81" fmla="*/ 25 h 1501"/>
                  <a:gd name="T82" fmla="*/ 310 w 417"/>
                  <a:gd name="T83" fmla="*/ 7 h 1501"/>
                  <a:gd name="T84" fmla="*/ 223 w 417"/>
                  <a:gd name="T85" fmla="*/ 44 h 15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7" h="1501">
                    <a:moveTo>
                      <a:pt x="223" y="44"/>
                    </a:moveTo>
                    <a:lnTo>
                      <a:pt x="223" y="44"/>
                    </a:lnTo>
                    <a:lnTo>
                      <a:pt x="225" y="45"/>
                    </a:lnTo>
                    <a:lnTo>
                      <a:pt x="226" y="49"/>
                    </a:lnTo>
                    <a:lnTo>
                      <a:pt x="228" y="55"/>
                    </a:lnTo>
                    <a:lnTo>
                      <a:pt x="230" y="59"/>
                    </a:lnTo>
                    <a:lnTo>
                      <a:pt x="234" y="64"/>
                    </a:lnTo>
                    <a:lnTo>
                      <a:pt x="236" y="72"/>
                    </a:lnTo>
                    <a:lnTo>
                      <a:pt x="240" y="80"/>
                    </a:lnTo>
                    <a:lnTo>
                      <a:pt x="244" y="87"/>
                    </a:lnTo>
                    <a:lnTo>
                      <a:pt x="247" y="97"/>
                    </a:lnTo>
                    <a:lnTo>
                      <a:pt x="251" y="106"/>
                    </a:lnTo>
                    <a:lnTo>
                      <a:pt x="255" y="118"/>
                    </a:lnTo>
                    <a:lnTo>
                      <a:pt x="259" y="127"/>
                    </a:lnTo>
                    <a:lnTo>
                      <a:pt x="264" y="140"/>
                    </a:lnTo>
                    <a:lnTo>
                      <a:pt x="268" y="154"/>
                    </a:lnTo>
                    <a:lnTo>
                      <a:pt x="272" y="169"/>
                    </a:lnTo>
                    <a:lnTo>
                      <a:pt x="276" y="182"/>
                    </a:lnTo>
                    <a:lnTo>
                      <a:pt x="282" y="197"/>
                    </a:lnTo>
                    <a:lnTo>
                      <a:pt x="285" y="213"/>
                    </a:lnTo>
                    <a:lnTo>
                      <a:pt x="289" y="230"/>
                    </a:lnTo>
                    <a:lnTo>
                      <a:pt x="293" y="245"/>
                    </a:lnTo>
                    <a:lnTo>
                      <a:pt x="299" y="264"/>
                    </a:lnTo>
                    <a:lnTo>
                      <a:pt x="301" y="283"/>
                    </a:lnTo>
                    <a:lnTo>
                      <a:pt x="306" y="300"/>
                    </a:lnTo>
                    <a:lnTo>
                      <a:pt x="310" y="319"/>
                    </a:lnTo>
                    <a:lnTo>
                      <a:pt x="312" y="342"/>
                    </a:lnTo>
                    <a:lnTo>
                      <a:pt x="316" y="361"/>
                    </a:lnTo>
                    <a:lnTo>
                      <a:pt x="318" y="384"/>
                    </a:lnTo>
                    <a:lnTo>
                      <a:pt x="321" y="405"/>
                    </a:lnTo>
                    <a:lnTo>
                      <a:pt x="323" y="427"/>
                    </a:lnTo>
                    <a:lnTo>
                      <a:pt x="323" y="450"/>
                    </a:lnTo>
                    <a:lnTo>
                      <a:pt x="327" y="475"/>
                    </a:lnTo>
                    <a:lnTo>
                      <a:pt x="327" y="498"/>
                    </a:lnTo>
                    <a:lnTo>
                      <a:pt x="329" y="522"/>
                    </a:lnTo>
                    <a:lnTo>
                      <a:pt x="329" y="547"/>
                    </a:lnTo>
                    <a:lnTo>
                      <a:pt x="329" y="574"/>
                    </a:lnTo>
                    <a:lnTo>
                      <a:pt x="327" y="600"/>
                    </a:lnTo>
                    <a:lnTo>
                      <a:pt x="323" y="627"/>
                    </a:lnTo>
                    <a:lnTo>
                      <a:pt x="323" y="654"/>
                    </a:lnTo>
                    <a:lnTo>
                      <a:pt x="320" y="682"/>
                    </a:lnTo>
                    <a:lnTo>
                      <a:pt x="318" y="709"/>
                    </a:lnTo>
                    <a:lnTo>
                      <a:pt x="312" y="737"/>
                    </a:lnTo>
                    <a:lnTo>
                      <a:pt x="306" y="766"/>
                    </a:lnTo>
                    <a:lnTo>
                      <a:pt x="302" y="794"/>
                    </a:lnTo>
                    <a:lnTo>
                      <a:pt x="295" y="825"/>
                    </a:lnTo>
                    <a:lnTo>
                      <a:pt x="287" y="855"/>
                    </a:lnTo>
                    <a:lnTo>
                      <a:pt x="282" y="885"/>
                    </a:lnTo>
                    <a:lnTo>
                      <a:pt x="272" y="916"/>
                    </a:lnTo>
                    <a:lnTo>
                      <a:pt x="263" y="946"/>
                    </a:lnTo>
                    <a:lnTo>
                      <a:pt x="251" y="977"/>
                    </a:lnTo>
                    <a:lnTo>
                      <a:pt x="240" y="1007"/>
                    </a:lnTo>
                    <a:lnTo>
                      <a:pt x="228" y="1041"/>
                    </a:lnTo>
                    <a:lnTo>
                      <a:pt x="215" y="1072"/>
                    </a:lnTo>
                    <a:lnTo>
                      <a:pt x="200" y="1106"/>
                    </a:lnTo>
                    <a:lnTo>
                      <a:pt x="186" y="1138"/>
                    </a:lnTo>
                    <a:lnTo>
                      <a:pt x="169" y="1170"/>
                    </a:lnTo>
                    <a:lnTo>
                      <a:pt x="152" y="1205"/>
                    </a:lnTo>
                    <a:lnTo>
                      <a:pt x="133" y="1237"/>
                    </a:lnTo>
                    <a:lnTo>
                      <a:pt x="114" y="1269"/>
                    </a:lnTo>
                    <a:lnTo>
                      <a:pt x="93" y="1305"/>
                    </a:lnTo>
                    <a:lnTo>
                      <a:pt x="72" y="1339"/>
                    </a:lnTo>
                    <a:lnTo>
                      <a:pt x="48" y="1374"/>
                    </a:lnTo>
                    <a:lnTo>
                      <a:pt x="25" y="1408"/>
                    </a:lnTo>
                    <a:lnTo>
                      <a:pt x="0" y="1444"/>
                    </a:lnTo>
                    <a:lnTo>
                      <a:pt x="72" y="1501"/>
                    </a:lnTo>
                    <a:lnTo>
                      <a:pt x="97" y="1463"/>
                    </a:lnTo>
                    <a:lnTo>
                      <a:pt x="126" y="1425"/>
                    </a:lnTo>
                    <a:lnTo>
                      <a:pt x="148" y="1389"/>
                    </a:lnTo>
                    <a:lnTo>
                      <a:pt x="173" y="1353"/>
                    </a:lnTo>
                    <a:lnTo>
                      <a:pt x="194" y="1317"/>
                    </a:lnTo>
                    <a:lnTo>
                      <a:pt x="215" y="1281"/>
                    </a:lnTo>
                    <a:lnTo>
                      <a:pt x="234" y="1244"/>
                    </a:lnTo>
                    <a:lnTo>
                      <a:pt x="253" y="1210"/>
                    </a:lnTo>
                    <a:lnTo>
                      <a:pt x="270" y="1174"/>
                    </a:lnTo>
                    <a:lnTo>
                      <a:pt x="287" y="1138"/>
                    </a:lnTo>
                    <a:lnTo>
                      <a:pt x="301" y="1102"/>
                    </a:lnTo>
                    <a:lnTo>
                      <a:pt x="316" y="1068"/>
                    </a:lnTo>
                    <a:lnTo>
                      <a:pt x="329" y="1034"/>
                    </a:lnTo>
                    <a:lnTo>
                      <a:pt x="341" y="1001"/>
                    </a:lnTo>
                    <a:lnTo>
                      <a:pt x="350" y="965"/>
                    </a:lnTo>
                    <a:lnTo>
                      <a:pt x="361" y="935"/>
                    </a:lnTo>
                    <a:lnTo>
                      <a:pt x="371" y="901"/>
                    </a:lnTo>
                    <a:lnTo>
                      <a:pt x="377" y="868"/>
                    </a:lnTo>
                    <a:lnTo>
                      <a:pt x="384" y="834"/>
                    </a:lnTo>
                    <a:lnTo>
                      <a:pt x="392" y="804"/>
                    </a:lnTo>
                    <a:lnTo>
                      <a:pt x="396" y="771"/>
                    </a:lnTo>
                    <a:lnTo>
                      <a:pt x="401" y="741"/>
                    </a:lnTo>
                    <a:lnTo>
                      <a:pt x="405" y="709"/>
                    </a:lnTo>
                    <a:lnTo>
                      <a:pt x="409" y="680"/>
                    </a:lnTo>
                    <a:lnTo>
                      <a:pt x="413" y="650"/>
                    </a:lnTo>
                    <a:lnTo>
                      <a:pt x="413" y="619"/>
                    </a:lnTo>
                    <a:lnTo>
                      <a:pt x="415" y="591"/>
                    </a:lnTo>
                    <a:lnTo>
                      <a:pt x="417" y="564"/>
                    </a:lnTo>
                    <a:lnTo>
                      <a:pt x="417" y="536"/>
                    </a:lnTo>
                    <a:lnTo>
                      <a:pt x="417" y="509"/>
                    </a:lnTo>
                    <a:lnTo>
                      <a:pt x="415" y="481"/>
                    </a:lnTo>
                    <a:lnTo>
                      <a:pt x="415" y="456"/>
                    </a:lnTo>
                    <a:lnTo>
                      <a:pt x="413" y="429"/>
                    </a:lnTo>
                    <a:lnTo>
                      <a:pt x="411" y="405"/>
                    </a:lnTo>
                    <a:lnTo>
                      <a:pt x="407" y="380"/>
                    </a:lnTo>
                    <a:lnTo>
                      <a:pt x="405" y="357"/>
                    </a:lnTo>
                    <a:lnTo>
                      <a:pt x="401" y="334"/>
                    </a:lnTo>
                    <a:lnTo>
                      <a:pt x="398" y="311"/>
                    </a:lnTo>
                    <a:lnTo>
                      <a:pt x="394" y="289"/>
                    </a:lnTo>
                    <a:lnTo>
                      <a:pt x="390" y="268"/>
                    </a:lnTo>
                    <a:lnTo>
                      <a:pt x="384" y="247"/>
                    </a:lnTo>
                    <a:lnTo>
                      <a:pt x="380" y="228"/>
                    </a:lnTo>
                    <a:lnTo>
                      <a:pt x="377" y="209"/>
                    </a:lnTo>
                    <a:lnTo>
                      <a:pt x="371" y="190"/>
                    </a:lnTo>
                    <a:lnTo>
                      <a:pt x="367" y="173"/>
                    </a:lnTo>
                    <a:lnTo>
                      <a:pt x="363" y="156"/>
                    </a:lnTo>
                    <a:lnTo>
                      <a:pt x="360" y="139"/>
                    </a:lnTo>
                    <a:lnTo>
                      <a:pt x="354" y="125"/>
                    </a:lnTo>
                    <a:lnTo>
                      <a:pt x="350" y="110"/>
                    </a:lnTo>
                    <a:lnTo>
                      <a:pt x="344" y="97"/>
                    </a:lnTo>
                    <a:lnTo>
                      <a:pt x="341" y="83"/>
                    </a:lnTo>
                    <a:lnTo>
                      <a:pt x="335" y="72"/>
                    </a:lnTo>
                    <a:lnTo>
                      <a:pt x="331" y="61"/>
                    </a:lnTo>
                    <a:lnTo>
                      <a:pt x="327" y="49"/>
                    </a:lnTo>
                    <a:lnTo>
                      <a:pt x="323" y="42"/>
                    </a:lnTo>
                    <a:lnTo>
                      <a:pt x="320" y="32"/>
                    </a:lnTo>
                    <a:lnTo>
                      <a:pt x="318" y="25"/>
                    </a:lnTo>
                    <a:lnTo>
                      <a:pt x="312" y="19"/>
                    </a:lnTo>
                    <a:lnTo>
                      <a:pt x="312" y="13"/>
                    </a:lnTo>
                    <a:lnTo>
                      <a:pt x="310" y="7"/>
                    </a:lnTo>
                    <a:lnTo>
                      <a:pt x="306" y="2"/>
                    </a:lnTo>
                    <a:lnTo>
                      <a:pt x="306" y="0"/>
                    </a:lnTo>
                    <a:lnTo>
                      <a:pt x="223" y="44"/>
                    </a:lnTo>
                    <a:lnTo>
                      <a:pt x="223" y="4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>
                <a:off x="1878" y="631"/>
                <a:ext cx="367" cy="225"/>
              </a:xfrm>
              <a:custGeom>
                <a:avLst/>
                <a:gdLst>
                  <a:gd name="T0" fmla="*/ 5 w 734"/>
                  <a:gd name="T1" fmla="*/ 80 h 450"/>
                  <a:gd name="T2" fmla="*/ 17 w 734"/>
                  <a:gd name="T3" fmla="*/ 82 h 450"/>
                  <a:gd name="T4" fmla="*/ 32 w 734"/>
                  <a:gd name="T5" fmla="*/ 86 h 450"/>
                  <a:gd name="T6" fmla="*/ 53 w 734"/>
                  <a:gd name="T7" fmla="*/ 89 h 450"/>
                  <a:gd name="T8" fmla="*/ 78 w 734"/>
                  <a:gd name="T9" fmla="*/ 95 h 450"/>
                  <a:gd name="T10" fmla="*/ 106 w 734"/>
                  <a:gd name="T11" fmla="*/ 101 h 450"/>
                  <a:gd name="T12" fmla="*/ 138 w 734"/>
                  <a:gd name="T13" fmla="*/ 108 h 450"/>
                  <a:gd name="T14" fmla="*/ 173 w 734"/>
                  <a:gd name="T15" fmla="*/ 120 h 450"/>
                  <a:gd name="T16" fmla="*/ 209 w 734"/>
                  <a:gd name="T17" fmla="*/ 131 h 450"/>
                  <a:gd name="T18" fmla="*/ 245 w 734"/>
                  <a:gd name="T19" fmla="*/ 144 h 450"/>
                  <a:gd name="T20" fmla="*/ 287 w 734"/>
                  <a:gd name="T21" fmla="*/ 162 h 450"/>
                  <a:gd name="T22" fmla="*/ 327 w 734"/>
                  <a:gd name="T23" fmla="*/ 179 h 450"/>
                  <a:gd name="T24" fmla="*/ 367 w 734"/>
                  <a:gd name="T25" fmla="*/ 200 h 450"/>
                  <a:gd name="T26" fmla="*/ 407 w 734"/>
                  <a:gd name="T27" fmla="*/ 220 h 450"/>
                  <a:gd name="T28" fmla="*/ 448 w 734"/>
                  <a:gd name="T29" fmla="*/ 245 h 450"/>
                  <a:gd name="T30" fmla="*/ 486 w 734"/>
                  <a:gd name="T31" fmla="*/ 272 h 450"/>
                  <a:gd name="T32" fmla="*/ 526 w 734"/>
                  <a:gd name="T33" fmla="*/ 302 h 450"/>
                  <a:gd name="T34" fmla="*/ 561 w 734"/>
                  <a:gd name="T35" fmla="*/ 334 h 450"/>
                  <a:gd name="T36" fmla="*/ 595 w 734"/>
                  <a:gd name="T37" fmla="*/ 371 h 450"/>
                  <a:gd name="T38" fmla="*/ 625 w 734"/>
                  <a:gd name="T39" fmla="*/ 409 h 450"/>
                  <a:gd name="T40" fmla="*/ 652 w 734"/>
                  <a:gd name="T41" fmla="*/ 450 h 450"/>
                  <a:gd name="T42" fmla="*/ 713 w 734"/>
                  <a:gd name="T43" fmla="*/ 371 h 450"/>
                  <a:gd name="T44" fmla="*/ 680 w 734"/>
                  <a:gd name="T45" fmla="*/ 325 h 450"/>
                  <a:gd name="T46" fmla="*/ 646 w 734"/>
                  <a:gd name="T47" fmla="*/ 287 h 450"/>
                  <a:gd name="T48" fmla="*/ 608 w 734"/>
                  <a:gd name="T49" fmla="*/ 249 h 450"/>
                  <a:gd name="T50" fmla="*/ 568 w 734"/>
                  <a:gd name="T51" fmla="*/ 217 h 450"/>
                  <a:gd name="T52" fmla="*/ 528 w 734"/>
                  <a:gd name="T53" fmla="*/ 184 h 450"/>
                  <a:gd name="T54" fmla="*/ 488 w 734"/>
                  <a:gd name="T55" fmla="*/ 158 h 450"/>
                  <a:gd name="T56" fmla="*/ 446 w 734"/>
                  <a:gd name="T57" fmla="*/ 131 h 450"/>
                  <a:gd name="T58" fmla="*/ 407 w 734"/>
                  <a:gd name="T59" fmla="*/ 108 h 450"/>
                  <a:gd name="T60" fmla="*/ 365 w 734"/>
                  <a:gd name="T61" fmla="*/ 89 h 450"/>
                  <a:gd name="T62" fmla="*/ 325 w 734"/>
                  <a:gd name="T63" fmla="*/ 72 h 450"/>
                  <a:gd name="T64" fmla="*/ 285 w 734"/>
                  <a:gd name="T65" fmla="*/ 57 h 450"/>
                  <a:gd name="T66" fmla="*/ 249 w 734"/>
                  <a:gd name="T67" fmla="*/ 44 h 450"/>
                  <a:gd name="T68" fmla="*/ 214 w 734"/>
                  <a:gd name="T69" fmla="*/ 32 h 450"/>
                  <a:gd name="T70" fmla="*/ 180 w 734"/>
                  <a:gd name="T71" fmla="*/ 25 h 450"/>
                  <a:gd name="T72" fmla="*/ 150 w 734"/>
                  <a:gd name="T73" fmla="*/ 17 h 450"/>
                  <a:gd name="T74" fmla="*/ 123 w 734"/>
                  <a:gd name="T75" fmla="*/ 10 h 450"/>
                  <a:gd name="T76" fmla="*/ 100 w 734"/>
                  <a:gd name="T77" fmla="*/ 6 h 450"/>
                  <a:gd name="T78" fmla="*/ 83 w 734"/>
                  <a:gd name="T79" fmla="*/ 4 h 450"/>
                  <a:gd name="T80" fmla="*/ 66 w 734"/>
                  <a:gd name="T81" fmla="*/ 2 h 450"/>
                  <a:gd name="T82" fmla="*/ 55 w 734"/>
                  <a:gd name="T83" fmla="*/ 2 h 450"/>
                  <a:gd name="T84" fmla="*/ 43 w 734"/>
                  <a:gd name="T85" fmla="*/ 8 h 450"/>
                  <a:gd name="T86" fmla="*/ 30 w 734"/>
                  <a:gd name="T87" fmla="*/ 25 h 450"/>
                  <a:gd name="T88" fmla="*/ 17 w 734"/>
                  <a:gd name="T89" fmla="*/ 48 h 450"/>
                  <a:gd name="T90" fmla="*/ 5 w 734"/>
                  <a:gd name="T91" fmla="*/ 67 h 450"/>
                  <a:gd name="T92" fmla="*/ 0 w 734"/>
                  <a:gd name="T93" fmla="*/ 80 h 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734" h="450">
                    <a:moveTo>
                      <a:pt x="0" y="80"/>
                    </a:moveTo>
                    <a:lnTo>
                      <a:pt x="0" y="80"/>
                    </a:lnTo>
                    <a:lnTo>
                      <a:pt x="5" y="80"/>
                    </a:lnTo>
                    <a:lnTo>
                      <a:pt x="7" y="80"/>
                    </a:lnTo>
                    <a:lnTo>
                      <a:pt x="13" y="80"/>
                    </a:lnTo>
                    <a:lnTo>
                      <a:pt x="17" y="82"/>
                    </a:lnTo>
                    <a:lnTo>
                      <a:pt x="22" y="84"/>
                    </a:lnTo>
                    <a:lnTo>
                      <a:pt x="26" y="84"/>
                    </a:lnTo>
                    <a:lnTo>
                      <a:pt x="32" y="86"/>
                    </a:lnTo>
                    <a:lnTo>
                      <a:pt x="40" y="86"/>
                    </a:lnTo>
                    <a:lnTo>
                      <a:pt x="45" y="87"/>
                    </a:lnTo>
                    <a:lnTo>
                      <a:pt x="53" y="89"/>
                    </a:lnTo>
                    <a:lnTo>
                      <a:pt x="60" y="91"/>
                    </a:lnTo>
                    <a:lnTo>
                      <a:pt x="70" y="91"/>
                    </a:lnTo>
                    <a:lnTo>
                      <a:pt x="78" y="95"/>
                    </a:lnTo>
                    <a:lnTo>
                      <a:pt x="87" y="97"/>
                    </a:lnTo>
                    <a:lnTo>
                      <a:pt x="97" y="99"/>
                    </a:lnTo>
                    <a:lnTo>
                      <a:pt x="106" y="101"/>
                    </a:lnTo>
                    <a:lnTo>
                      <a:pt x="116" y="105"/>
                    </a:lnTo>
                    <a:lnTo>
                      <a:pt x="125" y="106"/>
                    </a:lnTo>
                    <a:lnTo>
                      <a:pt x="138" y="108"/>
                    </a:lnTo>
                    <a:lnTo>
                      <a:pt x="150" y="112"/>
                    </a:lnTo>
                    <a:lnTo>
                      <a:pt x="161" y="116"/>
                    </a:lnTo>
                    <a:lnTo>
                      <a:pt x="173" y="120"/>
                    </a:lnTo>
                    <a:lnTo>
                      <a:pt x="184" y="124"/>
                    </a:lnTo>
                    <a:lnTo>
                      <a:pt x="195" y="127"/>
                    </a:lnTo>
                    <a:lnTo>
                      <a:pt x="209" y="131"/>
                    </a:lnTo>
                    <a:lnTo>
                      <a:pt x="220" y="137"/>
                    </a:lnTo>
                    <a:lnTo>
                      <a:pt x="234" y="141"/>
                    </a:lnTo>
                    <a:lnTo>
                      <a:pt x="245" y="144"/>
                    </a:lnTo>
                    <a:lnTo>
                      <a:pt x="260" y="150"/>
                    </a:lnTo>
                    <a:lnTo>
                      <a:pt x="272" y="156"/>
                    </a:lnTo>
                    <a:lnTo>
                      <a:pt x="287" y="162"/>
                    </a:lnTo>
                    <a:lnTo>
                      <a:pt x="300" y="167"/>
                    </a:lnTo>
                    <a:lnTo>
                      <a:pt x="311" y="173"/>
                    </a:lnTo>
                    <a:lnTo>
                      <a:pt x="327" y="179"/>
                    </a:lnTo>
                    <a:lnTo>
                      <a:pt x="340" y="186"/>
                    </a:lnTo>
                    <a:lnTo>
                      <a:pt x="353" y="192"/>
                    </a:lnTo>
                    <a:lnTo>
                      <a:pt x="367" y="200"/>
                    </a:lnTo>
                    <a:lnTo>
                      <a:pt x="380" y="205"/>
                    </a:lnTo>
                    <a:lnTo>
                      <a:pt x="395" y="213"/>
                    </a:lnTo>
                    <a:lnTo>
                      <a:pt x="407" y="220"/>
                    </a:lnTo>
                    <a:lnTo>
                      <a:pt x="422" y="228"/>
                    </a:lnTo>
                    <a:lnTo>
                      <a:pt x="435" y="238"/>
                    </a:lnTo>
                    <a:lnTo>
                      <a:pt x="448" y="245"/>
                    </a:lnTo>
                    <a:lnTo>
                      <a:pt x="462" y="255"/>
                    </a:lnTo>
                    <a:lnTo>
                      <a:pt x="475" y="264"/>
                    </a:lnTo>
                    <a:lnTo>
                      <a:pt x="486" y="272"/>
                    </a:lnTo>
                    <a:lnTo>
                      <a:pt x="500" y="283"/>
                    </a:lnTo>
                    <a:lnTo>
                      <a:pt x="513" y="293"/>
                    </a:lnTo>
                    <a:lnTo>
                      <a:pt x="526" y="302"/>
                    </a:lnTo>
                    <a:lnTo>
                      <a:pt x="538" y="312"/>
                    </a:lnTo>
                    <a:lnTo>
                      <a:pt x="549" y="323"/>
                    </a:lnTo>
                    <a:lnTo>
                      <a:pt x="561" y="334"/>
                    </a:lnTo>
                    <a:lnTo>
                      <a:pt x="574" y="346"/>
                    </a:lnTo>
                    <a:lnTo>
                      <a:pt x="583" y="359"/>
                    </a:lnTo>
                    <a:lnTo>
                      <a:pt x="595" y="371"/>
                    </a:lnTo>
                    <a:lnTo>
                      <a:pt x="604" y="382"/>
                    </a:lnTo>
                    <a:lnTo>
                      <a:pt x="616" y="395"/>
                    </a:lnTo>
                    <a:lnTo>
                      <a:pt x="625" y="409"/>
                    </a:lnTo>
                    <a:lnTo>
                      <a:pt x="635" y="422"/>
                    </a:lnTo>
                    <a:lnTo>
                      <a:pt x="644" y="435"/>
                    </a:lnTo>
                    <a:lnTo>
                      <a:pt x="652" y="450"/>
                    </a:lnTo>
                    <a:lnTo>
                      <a:pt x="734" y="403"/>
                    </a:lnTo>
                    <a:lnTo>
                      <a:pt x="722" y="386"/>
                    </a:lnTo>
                    <a:lnTo>
                      <a:pt x="713" y="371"/>
                    </a:lnTo>
                    <a:lnTo>
                      <a:pt x="701" y="353"/>
                    </a:lnTo>
                    <a:lnTo>
                      <a:pt x="692" y="342"/>
                    </a:lnTo>
                    <a:lnTo>
                      <a:pt x="680" y="325"/>
                    </a:lnTo>
                    <a:lnTo>
                      <a:pt x="669" y="312"/>
                    </a:lnTo>
                    <a:lnTo>
                      <a:pt x="658" y="300"/>
                    </a:lnTo>
                    <a:lnTo>
                      <a:pt x="646" y="287"/>
                    </a:lnTo>
                    <a:lnTo>
                      <a:pt x="633" y="272"/>
                    </a:lnTo>
                    <a:lnTo>
                      <a:pt x="620" y="260"/>
                    </a:lnTo>
                    <a:lnTo>
                      <a:pt x="608" y="249"/>
                    </a:lnTo>
                    <a:lnTo>
                      <a:pt x="595" y="238"/>
                    </a:lnTo>
                    <a:lnTo>
                      <a:pt x="582" y="224"/>
                    </a:lnTo>
                    <a:lnTo>
                      <a:pt x="568" y="217"/>
                    </a:lnTo>
                    <a:lnTo>
                      <a:pt x="557" y="205"/>
                    </a:lnTo>
                    <a:lnTo>
                      <a:pt x="543" y="196"/>
                    </a:lnTo>
                    <a:lnTo>
                      <a:pt x="528" y="184"/>
                    </a:lnTo>
                    <a:lnTo>
                      <a:pt x="515" y="175"/>
                    </a:lnTo>
                    <a:lnTo>
                      <a:pt x="502" y="165"/>
                    </a:lnTo>
                    <a:lnTo>
                      <a:pt x="488" y="158"/>
                    </a:lnTo>
                    <a:lnTo>
                      <a:pt x="473" y="148"/>
                    </a:lnTo>
                    <a:lnTo>
                      <a:pt x="462" y="139"/>
                    </a:lnTo>
                    <a:lnTo>
                      <a:pt x="446" y="131"/>
                    </a:lnTo>
                    <a:lnTo>
                      <a:pt x="433" y="125"/>
                    </a:lnTo>
                    <a:lnTo>
                      <a:pt x="420" y="116"/>
                    </a:lnTo>
                    <a:lnTo>
                      <a:pt x="407" y="108"/>
                    </a:lnTo>
                    <a:lnTo>
                      <a:pt x="391" y="103"/>
                    </a:lnTo>
                    <a:lnTo>
                      <a:pt x="378" y="97"/>
                    </a:lnTo>
                    <a:lnTo>
                      <a:pt x="365" y="89"/>
                    </a:lnTo>
                    <a:lnTo>
                      <a:pt x="351" y="86"/>
                    </a:lnTo>
                    <a:lnTo>
                      <a:pt x="338" y="78"/>
                    </a:lnTo>
                    <a:lnTo>
                      <a:pt x="325" y="72"/>
                    </a:lnTo>
                    <a:lnTo>
                      <a:pt x="311" y="67"/>
                    </a:lnTo>
                    <a:lnTo>
                      <a:pt x="298" y="61"/>
                    </a:lnTo>
                    <a:lnTo>
                      <a:pt x="285" y="57"/>
                    </a:lnTo>
                    <a:lnTo>
                      <a:pt x="273" y="51"/>
                    </a:lnTo>
                    <a:lnTo>
                      <a:pt x="260" y="48"/>
                    </a:lnTo>
                    <a:lnTo>
                      <a:pt x="249" y="44"/>
                    </a:lnTo>
                    <a:lnTo>
                      <a:pt x="237" y="40"/>
                    </a:lnTo>
                    <a:lnTo>
                      <a:pt x="226" y="38"/>
                    </a:lnTo>
                    <a:lnTo>
                      <a:pt x="214" y="32"/>
                    </a:lnTo>
                    <a:lnTo>
                      <a:pt x="203" y="30"/>
                    </a:lnTo>
                    <a:lnTo>
                      <a:pt x="190" y="27"/>
                    </a:lnTo>
                    <a:lnTo>
                      <a:pt x="180" y="25"/>
                    </a:lnTo>
                    <a:lnTo>
                      <a:pt x="169" y="21"/>
                    </a:lnTo>
                    <a:lnTo>
                      <a:pt x="159" y="19"/>
                    </a:lnTo>
                    <a:lnTo>
                      <a:pt x="150" y="17"/>
                    </a:lnTo>
                    <a:lnTo>
                      <a:pt x="142" y="15"/>
                    </a:lnTo>
                    <a:lnTo>
                      <a:pt x="133" y="13"/>
                    </a:lnTo>
                    <a:lnTo>
                      <a:pt x="123" y="10"/>
                    </a:lnTo>
                    <a:lnTo>
                      <a:pt x="114" y="8"/>
                    </a:lnTo>
                    <a:lnTo>
                      <a:pt x="108" y="8"/>
                    </a:lnTo>
                    <a:lnTo>
                      <a:pt x="100" y="6"/>
                    </a:lnTo>
                    <a:lnTo>
                      <a:pt x="95" y="6"/>
                    </a:lnTo>
                    <a:lnTo>
                      <a:pt x="87" y="4"/>
                    </a:lnTo>
                    <a:lnTo>
                      <a:pt x="83" y="4"/>
                    </a:lnTo>
                    <a:lnTo>
                      <a:pt x="76" y="2"/>
                    </a:lnTo>
                    <a:lnTo>
                      <a:pt x="72" y="2"/>
                    </a:lnTo>
                    <a:lnTo>
                      <a:pt x="66" y="2"/>
                    </a:lnTo>
                    <a:lnTo>
                      <a:pt x="64" y="2"/>
                    </a:lnTo>
                    <a:lnTo>
                      <a:pt x="59" y="0"/>
                    </a:lnTo>
                    <a:lnTo>
                      <a:pt x="55" y="2"/>
                    </a:lnTo>
                    <a:lnTo>
                      <a:pt x="53" y="2"/>
                    </a:lnTo>
                    <a:lnTo>
                      <a:pt x="49" y="4"/>
                    </a:lnTo>
                    <a:lnTo>
                      <a:pt x="43" y="8"/>
                    </a:lnTo>
                    <a:lnTo>
                      <a:pt x="40" y="13"/>
                    </a:lnTo>
                    <a:lnTo>
                      <a:pt x="36" y="19"/>
                    </a:lnTo>
                    <a:lnTo>
                      <a:pt x="30" y="25"/>
                    </a:lnTo>
                    <a:lnTo>
                      <a:pt x="24" y="32"/>
                    </a:lnTo>
                    <a:lnTo>
                      <a:pt x="21" y="40"/>
                    </a:lnTo>
                    <a:lnTo>
                      <a:pt x="17" y="48"/>
                    </a:lnTo>
                    <a:lnTo>
                      <a:pt x="13" y="55"/>
                    </a:lnTo>
                    <a:lnTo>
                      <a:pt x="7" y="61"/>
                    </a:lnTo>
                    <a:lnTo>
                      <a:pt x="5" y="67"/>
                    </a:lnTo>
                    <a:lnTo>
                      <a:pt x="3" y="72"/>
                    </a:lnTo>
                    <a:lnTo>
                      <a:pt x="2" y="76"/>
                    </a:lnTo>
                    <a:lnTo>
                      <a:pt x="0" y="80"/>
                    </a:lnTo>
                    <a:lnTo>
                      <a:pt x="0" y="80"/>
                    </a:lnTo>
                    <a:lnTo>
                      <a:pt x="0" y="8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>
                <a:off x="2215" y="623"/>
                <a:ext cx="187" cy="247"/>
              </a:xfrm>
              <a:custGeom>
                <a:avLst/>
                <a:gdLst>
                  <a:gd name="T0" fmla="*/ 87 w 374"/>
                  <a:gd name="T1" fmla="*/ 484 h 494"/>
                  <a:gd name="T2" fmla="*/ 95 w 374"/>
                  <a:gd name="T3" fmla="*/ 469 h 494"/>
                  <a:gd name="T4" fmla="*/ 104 w 374"/>
                  <a:gd name="T5" fmla="*/ 452 h 494"/>
                  <a:gd name="T6" fmla="*/ 112 w 374"/>
                  <a:gd name="T7" fmla="*/ 435 h 494"/>
                  <a:gd name="T8" fmla="*/ 123 w 374"/>
                  <a:gd name="T9" fmla="*/ 414 h 494"/>
                  <a:gd name="T10" fmla="*/ 135 w 374"/>
                  <a:gd name="T11" fmla="*/ 393 h 494"/>
                  <a:gd name="T12" fmla="*/ 148 w 374"/>
                  <a:gd name="T13" fmla="*/ 370 h 494"/>
                  <a:gd name="T14" fmla="*/ 161 w 374"/>
                  <a:gd name="T15" fmla="*/ 348 h 494"/>
                  <a:gd name="T16" fmla="*/ 175 w 374"/>
                  <a:gd name="T17" fmla="*/ 327 h 494"/>
                  <a:gd name="T18" fmla="*/ 190 w 374"/>
                  <a:gd name="T19" fmla="*/ 302 h 494"/>
                  <a:gd name="T20" fmla="*/ 205 w 374"/>
                  <a:gd name="T21" fmla="*/ 279 h 494"/>
                  <a:gd name="T22" fmla="*/ 218 w 374"/>
                  <a:gd name="T23" fmla="*/ 256 h 494"/>
                  <a:gd name="T24" fmla="*/ 234 w 374"/>
                  <a:gd name="T25" fmla="*/ 232 h 494"/>
                  <a:gd name="T26" fmla="*/ 251 w 374"/>
                  <a:gd name="T27" fmla="*/ 209 h 494"/>
                  <a:gd name="T28" fmla="*/ 268 w 374"/>
                  <a:gd name="T29" fmla="*/ 188 h 494"/>
                  <a:gd name="T30" fmla="*/ 283 w 374"/>
                  <a:gd name="T31" fmla="*/ 165 h 494"/>
                  <a:gd name="T32" fmla="*/ 298 w 374"/>
                  <a:gd name="T33" fmla="*/ 146 h 494"/>
                  <a:gd name="T34" fmla="*/ 315 w 374"/>
                  <a:gd name="T35" fmla="*/ 127 h 494"/>
                  <a:gd name="T36" fmla="*/ 333 w 374"/>
                  <a:gd name="T37" fmla="*/ 112 h 494"/>
                  <a:gd name="T38" fmla="*/ 348 w 374"/>
                  <a:gd name="T39" fmla="*/ 95 h 494"/>
                  <a:gd name="T40" fmla="*/ 363 w 374"/>
                  <a:gd name="T41" fmla="*/ 83 h 494"/>
                  <a:gd name="T42" fmla="*/ 321 w 374"/>
                  <a:gd name="T43" fmla="*/ 0 h 494"/>
                  <a:gd name="T44" fmla="*/ 298 w 374"/>
                  <a:gd name="T45" fmla="*/ 15 h 494"/>
                  <a:gd name="T46" fmla="*/ 279 w 374"/>
                  <a:gd name="T47" fmla="*/ 34 h 494"/>
                  <a:gd name="T48" fmla="*/ 257 w 374"/>
                  <a:gd name="T49" fmla="*/ 55 h 494"/>
                  <a:gd name="T50" fmla="*/ 236 w 374"/>
                  <a:gd name="T51" fmla="*/ 78 h 494"/>
                  <a:gd name="T52" fmla="*/ 215 w 374"/>
                  <a:gd name="T53" fmla="*/ 102 h 494"/>
                  <a:gd name="T54" fmla="*/ 196 w 374"/>
                  <a:gd name="T55" fmla="*/ 129 h 494"/>
                  <a:gd name="T56" fmla="*/ 173 w 374"/>
                  <a:gd name="T57" fmla="*/ 156 h 494"/>
                  <a:gd name="T58" fmla="*/ 154 w 374"/>
                  <a:gd name="T59" fmla="*/ 184 h 494"/>
                  <a:gd name="T60" fmla="*/ 135 w 374"/>
                  <a:gd name="T61" fmla="*/ 213 h 494"/>
                  <a:gd name="T62" fmla="*/ 118 w 374"/>
                  <a:gd name="T63" fmla="*/ 241 h 494"/>
                  <a:gd name="T64" fmla="*/ 101 w 374"/>
                  <a:gd name="T65" fmla="*/ 268 h 494"/>
                  <a:gd name="T66" fmla="*/ 83 w 374"/>
                  <a:gd name="T67" fmla="*/ 296 h 494"/>
                  <a:gd name="T68" fmla="*/ 70 w 374"/>
                  <a:gd name="T69" fmla="*/ 321 h 494"/>
                  <a:gd name="T70" fmla="*/ 55 w 374"/>
                  <a:gd name="T71" fmla="*/ 346 h 494"/>
                  <a:gd name="T72" fmla="*/ 42 w 374"/>
                  <a:gd name="T73" fmla="*/ 368 h 494"/>
                  <a:gd name="T74" fmla="*/ 32 w 374"/>
                  <a:gd name="T75" fmla="*/ 391 h 494"/>
                  <a:gd name="T76" fmla="*/ 21 w 374"/>
                  <a:gd name="T77" fmla="*/ 408 h 494"/>
                  <a:gd name="T78" fmla="*/ 13 w 374"/>
                  <a:gd name="T79" fmla="*/ 424 h 494"/>
                  <a:gd name="T80" fmla="*/ 4 w 374"/>
                  <a:gd name="T81" fmla="*/ 441 h 494"/>
                  <a:gd name="T82" fmla="*/ 0 w 374"/>
                  <a:gd name="T83" fmla="*/ 454 h 4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374" h="494">
                    <a:moveTo>
                      <a:pt x="83" y="494"/>
                    </a:moveTo>
                    <a:lnTo>
                      <a:pt x="87" y="488"/>
                    </a:lnTo>
                    <a:lnTo>
                      <a:pt x="87" y="484"/>
                    </a:lnTo>
                    <a:lnTo>
                      <a:pt x="91" y="481"/>
                    </a:lnTo>
                    <a:lnTo>
                      <a:pt x="93" y="477"/>
                    </a:lnTo>
                    <a:lnTo>
                      <a:pt x="95" y="469"/>
                    </a:lnTo>
                    <a:lnTo>
                      <a:pt x="99" y="465"/>
                    </a:lnTo>
                    <a:lnTo>
                      <a:pt x="101" y="460"/>
                    </a:lnTo>
                    <a:lnTo>
                      <a:pt x="104" y="452"/>
                    </a:lnTo>
                    <a:lnTo>
                      <a:pt x="106" y="446"/>
                    </a:lnTo>
                    <a:lnTo>
                      <a:pt x="110" y="441"/>
                    </a:lnTo>
                    <a:lnTo>
                      <a:pt x="112" y="435"/>
                    </a:lnTo>
                    <a:lnTo>
                      <a:pt x="118" y="429"/>
                    </a:lnTo>
                    <a:lnTo>
                      <a:pt x="120" y="422"/>
                    </a:lnTo>
                    <a:lnTo>
                      <a:pt x="123" y="414"/>
                    </a:lnTo>
                    <a:lnTo>
                      <a:pt x="129" y="406"/>
                    </a:lnTo>
                    <a:lnTo>
                      <a:pt x="133" y="401"/>
                    </a:lnTo>
                    <a:lnTo>
                      <a:pt x="135" y="393"/>
                    </a:lnTo>
                    <a:lnTo>
                      <a:pt x="141" y="386"/>
                    </a:lnTo>
                    <a:lnTo>
                      <a:pt x="142" y="378"/>
                    </a:lnTo>
                    <a:lnTo>
                      <a:pt x="148" y="370"/>
                    </a:lnTo>
                    <a:lnTo>
                      <a:pt x="152" y="363"/>
                    </a:lnTo>
                    <a:lnTo>
                      <a:pt x="156" y="357"/>
                    </a:lnTo>
                    <a:lnTo>
                      <a:pt x="161" y="348"/>
                    </a:lnTo>
                    <a:lnTo>
                      <a:pt x="165" y="340"/>
                    </a:lnTo>
                    <a:lnTo>
                      <a:pt x="171" y="334"/>
                    </a:lnTo>
                    <a:lnTo>
                      <a:pt x="175" y="327"/>
                    </a:lnTo>
                    <a:lnTo>
                      <a:pt x="179" y="317"/>
                    </a:lnTo>
                    <a:lnTo>
                      <a:pt x="182" y="310"/>
                    </a:lnTo>
                    <a:lnTo>
                      <a:pt x="190" y="302"/>
                    </a:lnTo>
                    <a:lnTo>
                      <a:pt x="194" y="294"/>
                    </a:lnTo>
                    <a:lnTo>
                      <a:pt x="199" y="285"/>
                    </a:lnTo>
                    <a:lnTo>
                      <a:pt x="205" y="279"/>
                    </a:lnTo>
                    <a:lnTo>
                      <a:pt x="209" y="272"/>
                    </a:lnTo>
                    <a:lnTo>
                      <a:pt x="213" y="262"/>
                    </a:lnTo>
                    <a:lnTo>
                      <a:pt x="218" y="256"/>
                    </a:lnTo>
                    <a:lnTo>
                      <a:pt x="224" y="247"/>
                    </a:lnTo>
                    <a:lnTo>
                      <a:pt x="228" y="239"/>
                    </a:lnTo>
                    <a:lnTo>
                      <a:pt x="234" y="232"/>
                    </a:lnTo>
                    <a:lnTo>
                      <a:pt x="239" y="224"/>
                    </a:lnTo>
                    <a:lnTo>
                      <a:pt x="245" y="216"/>
                    </a:lnTo>
                    <a:lnTo>
                      <a:pt x="251" y="209"/>
                    </a:lnTo>
                    <a:lnTo>
                      <a:pt x="255" y="201"/>
                    </a:lnTo>
                    <a:lnTo>
                      <a:pt x="260" y="196"/>
                    </a:lnTo>
                    <a:lnTo>
                      <a:pt x="268" y="188"/>
                    </a:lnTo>
                    <a:lnTo>
                      <a:pt x="274" y="180"/>
                    </a:lnTo>
                    <a:lnTo>
                      <a:pt x="277" y="173"/>
                    </a:lnTo>
                    <a:lnTo>
                      <a:pt x="283" y="165"/>
                    </a:lnTo>
                    <a:lnTo>
                      <a:pt x="289" y="159"/>
                    </a:lnTo>
                    <a:lnTo>
                      <a:pt x="295" y="154"/>
                    </a:lnTo>
                    <a:lnTo>
                      <a:pt x="298" y="146"/>
                    </a:lnTo>
                    <a:lnTo>
                      <a:pt x="304" y="140"/>
                    </a:lnTo>
                    <a:lnTo>
                      <a:pt x="310" y="135"/>
                    </a:lnTo>
                    <a:lnTo>
                      <a:pt x="315" y="127"/>
                    </a:lnTo>
                    <a:lnTo>
                      <a:pt x="321" y="123"/>
                    </a:lnTo>
                    <a:lnTo>
                      <a:pt x="327" y="116"/>
                    </a:lnTo>
                    <a:lnTo>
                      <a:pt x="333" y="112"/>
                    </a:lnTo>
                    <a:lnTo>
                      <a:pt x="336" y="106"/>
                    </a:lnTo>
                    <a:lnTo>
                      <a:pt x="342" y="101"/>
                    </a:lnTo>
                    <a:lnTo>
                      <a:pt x="348" y="95"/>
                    </a:lnTo>
                    <a:lnTo>
                      <a:pt x="354" y="93"/>
                    </a:lnTo>
                    <a:lnTo>
                      <a:pt x="357" y="87"/>
                    </a:lnTo>
                    <a:lnTo>
                      <a:pt x="363" y="83"/>
                    </a:lnTo>
                    <a:lnTo>
                      <a:pt x="369" y="80"/>
                    </a:lnTo>
                    <a:lnTo>
                      <a:pt x="374" y="76"/>
                    </a:lnTo>
                    <a:lnTo>
                      <a:pt x="321" y="0"/>
                    </a:lnTo>
                    <a:lnTo>
                      <a:pt x="315" y="4"/>
                    </a:lnTo>
                    <a:lnTo>
                      <a:pt x="308" y="9"/>
                    </a:lnTo>
                    <a:lnTo>
                      <a:pt x="298" y="15"/>
                    </a:lnTo>
                    <a:lnTo>
                      <a:pt x="293" y="21"/>
                    </a:lnTo>
                    <a:lnTo>
                      <a:pt x="285" y="26"/>
                    </a:lnTo>
                    <a:lnTo>
                      <a:pt x="279" y="34"/>
                    </a:lnTo>
                    <a:lnTo>
                      <a:pt x="272" y="40"/>
                    </a:lnTo>
                    <a:lnTo>
                      <a:pt x="264" y="47"/>
                    </a:lnTo>
                    <a:lnTo>
                      <a:pt x="257" y="55"/>
                    </a:lnTo>
                    <a:lnTo>
                      <a:pt x="249" y="63"/>
                    </a:lnTo>
                    <a:lnTo>
                      <a:pt x="243" y="70"/>
                    </a:lnTo>
                    <a:lnTo>
                      <a:pt x="236" y="78"/>
                    </a:lnTo>
                    <a:lnTo>
                      <a:pt x="228" y="85"/>
                    </a:lnTo>
                    <a:lnTo>
                      <a:pt x="222" y="95"/>
                    </a:lnTo>
                    <a:lnTo>
                      <a:pt x="215" y="102"/>
                    </a:lnTo>
                    <a:lnTo>
                      <a:pt x="209" y="112"/>
                    </a:lnTo>
                    <a:lnTo>
                      <a:pt x="201" y="120"/>
                    </a:lnTo>
                    <a:lnTo>
                      <a:pt x="196" y="129"/>
                    </a:lnTo>
                    <a:lnTo>
                      <a:pt x="188" y="137"/>
                    </a:lnTo>
                    <a:lnTo>
                      <a:pt x="180" y="148"/>
                    </a:lnTo>
                    <a:lnTo>
                      <a:pt x="173" y="156"/>
                    </a:lnTo>
                    <a:lnTo>
                      <a:pt x="167" y="165"/>
                    </a:lnTo>
                    <a:lnTo>
                      <a:pt x="161" y="175"/>
                    </a:lnTo>
                    <a:lnTo>
                      <a:pt x="154" y="184"/>
                    </a:lnTo>
                    <a:lnTo>
                      <a:pt x="148" y="194"/>
                    </a:lnTo>
                    <a:lnTo>
                      <a:pt x="141" y="203"/>
                    </a:lnTo>
                    <a:lnTo>
                      <a:pt x="135" y="213"/>
                    </a:lnTo>
                    <a:lnTo>
                      <a:pt x="129" y="222"/>
                    </a:lnTo>
                    <a:lnTo>
                      <a:pt x="123" y="232"/>
                    </a:lnTo>
                    <a:lnTo>
                      <a:pt x="118" y="241"/>
                    </a:lnTo>
                    <a:lnTo>
                      <a:pt x="112" y="251"/>
                    </a:lnTo>
                    <a:lnTo>
                      <a:pt x="106" y="260"/>
                    </a:lnTo>
                    <a:lnTo>
                      <a:pt x="101" y="268"/>
                    </a:lnTo>
                    <a:lnTo>
                      <a:pt x="95" y="279"/>
                    </a:lnTo>
                    <a:lnTo>
                      <a:pt x="89" y="287"/>
                    </a:lnTo>
                    <a:lnTo>
                      <a:pt x="83" y="296"/>
                    </a:lnTo>
                    <a:lnTo>
                      <a:pt x="80" y="304"/>
                    </a:lnTo>
                    <a:lnTo>
                      <a:pt x="74" y="313"/>
                    </a:lnTo>
                    <a:lnTo>
                      <a:pt x="70" y="321"/>
                    </a:lnTo>
                    <a:lnTo>
                      <a:pt x="64" y="330"/>
                    </a:lnTo>
                    <a:lnTo>
                      <a:pt x="59" y="338"/>
                    </a:lnTo>
                    <a:lnTo>
                      <a:pt x="55" y="346"/>
                    </a:lnTo>
                    <a:lnTo>
                      <a:pt x="51" y="353"/>
                    </a:lnTo>
                    <a:lnTo>
                      <a:pt x="45" y="363"/>
                    </a:lnTo>
                    <a:lnTo>
                      <a:pt x="42" y="368"/>
                    </a:lnTo>
                    <a:lnTo>
                      <a:pt x="40" y="376"/>
                    </a:lnTo>
                    <a:lnTo>
                      <a:pt x="34" y="384"/>
                    </a:lnTo>
                    <a:lnTo>
                      <a:pt x="32" y="391"/>
                    </a:lnTo>
                    <a:lnTo>
                      <a:pt x="28" y="397"/>
                    </a:lnTo>
                    <a:lnTo>
                      <a:pt x="25" y="405"/>
                    </a:lnTo>
                    <a:lnTo>
                      <a:pt x="21" y="408"/>
                    </a:lnTo>
                    <a:lnTo>
                      <a:pt x="19" y="416"/>
                    </a:lnTo>
                    <a:lnTo>
                      <a:pt x="15" y="420"/>
                    </a:lnTo>
                    <a:lnTo>
                      <a:pt x="13" y="424"/>
                    </a:lnTo>
                    <a:lnTo>
                      <a:pt x="9" y="429"/>
                    </a:lnTo>
                    <a:lnTo>
                      <a:pt x="9" y="435"/>
                    </a:lnTo>
                    <a:lnTo>
                      <a:pt x="4" y="441"/>
                    </a:lnTo>
                    <a:lnTo>
                      <a:pt x="4" y="446"/>
                    </a:lnTo>
                    <a:lnTo>
                      <a:pt x="0" y="450"/>
                    </a:lnTo>
                    <a:lnTo>
                      <a:pt x="0" y="454"/>
                    </a:lnTo>
                    <a:lnTo>
                      <a:pt x="83" y="494"/>
                    </a:lnTo>
                    <a:lnTo>
                      <a:pt x="83" y="49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3" name="Freeform 22"/>
            <p:cNvSpPr/>
            <p:nvPr/>
          </p:nvSpPr>
          <p:spPr>
            <a:xfrm rot="431840">
              <a:off x="2721767" y="1185069"/>
              <a:ext cx="91440" cy="182880"/>
            </a:xfrm>
            <a:custGeom>
              <a:avLst/>
              <a:gdLst>
                <a:gd name="connsiteX0" fmla="*/ 61913 w 61913"/>
                <a:gd name="connsiteY0" fmla="*/ 0 h 100012"/>
                <a:gd name="connsiteX1" fmla="*/ 57150 w 61913"/>
                <a:gd name="connsiteY1" fmla="*/ 19050 h 100012"/>
                <a:gd name="connsiteX2" fmla="*/ 52388 w 61913"/>
                <a:gd name="connsiteY2" fmla="*/ 28575 h 100012"/>
                <a:gd name="connsiteX3" fmla="*/ 35719 w 61913"/>
                <a:gd name="connsiteY3" fmla="*/ 38100 h 100012"/>
                <a:gd name="connsiteX4" fmla="*/ 26194 w 61913"/>
                <a:gd name="connsiteY4" fmla="*/ 45243 h 100012"/>
                <a:gd name="connsiteX5" fmla="*/ 19050 w 61913"/>
                <a:gd name="connsiteY5" fmla="*/ 59531 h 100012"/>
                <a:gd name="connsiteX6" fmla="*/ 14288 w 61913"/>
                <a:gd name="connsiteY6" fmla="*/ 66675 h 100012"/>
                <a:gd name="connsiteX7" fmla="*/ 7144 w 61913"/>
                <a:gd name="connsiteY7" fmla="*/ 88106 h 100012"/>
                <a:gd name="connsiteX8" fmla="*/ 4763 w 61913"/>
                <a:gd name="connsiteY8" fmla="*/ 95250 h 100012"/>
                <a:gd name="connsiteX9" fmla="*/ 0 w 61913"/>
                <a:gd name="connsiteY9" fmla="*/ 100012 h 100012"/>
                <a:gd name="connsiteX0" fmla="*/ 61913 w 61913"/>
                <a:gd name="connsiteY0" fmla="*/ 0 h 100012"/>
                <a:gd name="connsiteX1" fmla="*/ 57150 w 61913"/>
                <a:gd name="connsiteY1" fmla="*/ 19050 h 100012"/>
                <a:gd name="connsiteX2" fmla="*/ 35719 w 61913"/>
                <a:gd name="connsiteY2" fmla="*/ 38100 h 100012"/>
                <a:gd name="connsiteX3" fmla="*/ 26194 w 61913"/>
                <a:gd name="connsiteY3" fmla="*/ 45243 h 100012"/>
                <a:gd name="connsiteX4" fmla="*/ 19050 w 61913"/>
                <a:gd name="connsiteY4" fmla="*/ 59531 h 100012"/>
                <a:gd name="connsiteX5" fmla="*/ 14288 w 61913"/>
                <a:gd name="connsiteY5" fmla="*/ 66675 h 100012"/>
                <a:gd name="connsiteX6" fmla="*/ 7144 w 61913"/>
                <a:gd name="connsiteY6" fmla="*/ 88106 h 100012"/>
                <a:gd name="connsiteX7" fmla="*/ 4763 w 61913"/>
                <a:gd name="connsiteY7" fmla="*/ 95250 h 100012"/>
                <a:gd name="connsiteX8" fmla="*/ 0 w 61913"/>
                <a:gd name="connsiteY8" fmla="*/ 100012 h 100012"/>
                <a:gd name="connsiteX0" fmla="*/ 61913 w 61913"/>
                <a:gd name="connsiteY0" fmla="*/ 0 h 100012"/>
                <a:gd name="connsiteX1" fmla="*/ 35719 w 61913"/>
                <a:gd name="connsiteY1" fmla="*/ 38100 h 100012"/>
                <a:gd name="connsiteX2" fmla="*/ 26194 w 61913"/>
                <a:gd name="connsiteY2" fmla="*/ 45243 h 100012"/>
                <a:gd name="connsiteX3" fmla="*/ 19050 w 61913"/>
                <a:gd name="connsiteY3" fmla="*/ 59531 h 100012"/>
                <a:gd name="connsiteX4" fmla="*/ 14288 w 61913"/>
                <a:gd name="connsiteY4" fmla="*/ 66675 h 100012"/>
                <a:gd name="connsiteX5" fmla="*/ 7144 w 61913"/>
                <a:gd name="connsiteY5" fmla="*/ 88106 h 100012"/>
                <a:gd name="connsiteX6" fmla="*/ 4763 w 61913"/>
                <a:gd name="connsiteY6" fmla="*/ 95250 h 100012"/>
                <a:gd name="connsiteX7" fmla="*/ 0 w 61913"/>
                <a:gd name="connsiteY7" fmla="*/ 100012 h 100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1913" h="100012">
                  <a:moveTo>
                    <a:pt x="61913" y="0"/>
                  </a:moveTo>
                  <a:cubicBezTo>
                    <a:pt x="56456" y="7937"/>
                    <a:pt x="41672" y="30559"/>
                    <a:pt x="35719" y="38100"/>
                  </a:cubicBezTo>
                  <a:cubicBezTo>
                    <a:pt x="29766" y="45641"/>
                    <a:pt x="29369" y="42862"/>
                    <a:pt x="26194" y="45243"/>
                  </a:cubicBezTo>
                  <a:cubicBezTo>
                    <a:pt x="12550" y="65708"/>
                    <a:pt x="28904" y="39821"/>
                    <a:pt x="19050" y="59531"/>
                  </a:cubicBezTo>
                  <a:cubicBezTo>
                    <a:pt x="17770" y="62091"/>
                    <a:pt x="15450" y="64060"/>
                    <a:pt x="14288" y="66675"/>
                  </a:cubicBezTo>
                  <a:cubicBezTo>
                    <a:pt x="14282" y="66689"/>
                    <a:pt x="8337" y="84527"/>
                    <a:pt x="7144" y="88106"/>
                  </a:cubicBezTo>
                  <a:cubicBezTo>
                    <a:pt x="6350" y="90487"/>
                    <a:pt x="6538" y="93475"/>
                    <a:pt x="4763" y="95250"/>
                  </a:cubicBezTo>
                  <a:lnTo>
                    <a:pt x="0" y="100012"/>
                  </a:lnTo>
                </a:path>
              </a:pathLst>
            </a:custGeom>
            <a:noFill/>
            <a:ln w="730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5044584" y="348734"/>
            <a:ext cx="3584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mic Sans MS" pitchFamily="66" charset="0"/>
              </a:rPr>
              <a:t>Cubbie</a:t>
            </a:r>
            <a:r>
              <a:rPr lang="en-US" dirty="0" smtClean="0">
                <a:latin typeface="Comic Sans MS" pitchFamily="66" charset="0"/>
              </a:rPr>
              <a:t> and </a:t>
            </a:r>
            <a:r>
              <a:rPr lang="en-US" dirty="0" err="1" smtClean="0">
                <a:latin typeface="Comic Sans MS" pitchFamily="66" charset="0"/>
              </a:rPr>
              <a:t>Sparkie</a:t>
            </a:r>
            <a:r>
              <a:rPr lang="en-US" dirty="0" smtClean="0">
                <a:latin typeface="Comic Sans MS" pitchFamily="66" charset="0"/>
              </a:rPr>
              <a:t> are friends!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913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Comic Sans MS</vt:lpstr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Barb Hovater</dc:creator>
  <cp:lastModifiedBy>Barb Hovater</cp:lastModifiedBy>
  <cp:revision>2</cp:revision>
  <dcterms:created xsi:type="dcterms:W3CDTF">2013-05-15T03:55:28Z</dcterms:created>
  <dcterms:modified xsi:type="dcterms:W3CDTF">2016-05-12T17:52:08Z</dcterms:modified>
</cp:coreProperties>
</file>